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0287000"/>
  <p:notesSz cx="6858000" cy="9144000"/>
  <p:embeddedFontLst>
    <p:embeddedFont>
      <p:font typeface="Comfortaa" charset="1" panose="00000500000000000000"/>
      <p:regular r:id="rId7"/>
    </p:embeddedFont>
    <p:embeddedFont>
      <p:font typeface="Open Sans" charset="1" panose="020B0606030504020204"/>
      <p:regular r:id="rId8"/>
    </p:embeddedFont>
    <p:embeddedFont>
      <p:font typeface="Comfortaa Bold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16699" y="126560"/>
            <a:ext cx="6046037" cy="2076340"/>
          </a:xfrm>
          <a:custGeom>
            <a:avLst/>
            <a:gdLst/>
            <a:ahLst/>
            <a:cxnLst/>
            <a:rect r="r" b="b" t="t" l="l"/>
            <a:pathLst>
              <a:path h="2076340" w="6046037">
                <a:moveTo>
                  <a:pt x="0" y="0"/>
                </a:moveTo>
                <a:lnTo>
                  <a:pt x="6046036" y="0"/>
                </a:lnTo>
                <a:lnTo>
                  <a:pt x="6046036" y="2076340"/>
                </a:lnTo>
                <a:lnTo>
                  <a:pt x="0" y="20763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3886" t="-36004" r="-15824" b="-51272"/>
            </a:stretch>
          </a:blipFill>
        </p:spPr>
      </p:sp>
      <p:grpSp>
        <p:nvGrpSpPr>
          <p:cNvPr name="Group 3" id="3"/>
          <p:cNvGrpSpPr/>
          <p:nvPr/>
        </p:nvGrpSpPr>
        <p:grpSpPr>
          <a:xfrm rot="5400000">
            <a:off x="5789535" y="3343675"/>
            <a:ext cx="47625" cy="11626694"/>
            <a:chOff x="0" y="0"/>
            <a:chExt cx="12543" cy="3062175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2543" cy="3062175"/>
            </a:xfrm>
            <a:custGeom>
              <a:avLst/>
              <a:gdLst/>
              <a:ahLst/>
              <a:cxnLst/>
              <a:rect r="r" b="b" t="t" l="l"/>
              <a:pathLst>
                <a:path h="3062175" w="12543">
                  <a:moveTo>
                    <a:pt x="0" y="0"/>
                  </a:moveTo>
                  <a:lnTo>
                    <a:pt x="12543" y="0"/>
                  </a:lnTo>
                  <a:lnTo>
                    <a:pt x="12543" y="3062175"/>
                  </a:lnTo>
                  <a:lnTo>
                    <a:pt x="0" y="3062175"/>
                  </a:ln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76200"/>
              <a:ext cx="12543" cy="3138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87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6497299" y="9258300"/>
            <a:ext cx="935472" cy="935472"/>
          </a:xfrm>
          <a:custGeom>
            <a:avLst/>
            <a:gdLst/>
            <a:ahLst/>
            <a:cxnLst/>
            <a:rect r="r" b="b" t="t" l="l"/>
            <a:pathLst>
              <a:path h="935472" w="935472">
                <a:moveTo>
                  <a:pt x="0" y="0"/>
                </a:moveTo>
                <a:lnTo>
                  <a:pt x="935473" y="0"/>
                </a:lnTo>
                <a:lnTo>
                  <a:pt x="935473" y="935472"/>
                </a:lnTo>
                <a:lnTo>
                  <a:pt x="0" y="93547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8831296" y="6726840"/>
            <a:ext cx="1279315" cy="1202556"/>
          </a:xfrm>
          <a:custGeom>
            <a:avLst/>
            <a:gdLst/>
            <a:ahLst/>
            <a:cxnLst/>
            <a:rect r="r" b="b" t="t" l="l"/>
            <a:pathLst>
              <a:path h="1202556" w="1279315">
                <a:moveTo>
                  <a:pt x="0" y="0"/>
                </a:moveTo>
                <a:lnTo>
                  <a:pt x="1279315" y="0"/>
                </a:lnTo>
                <a:lnTo>
                  <a:pt x="1279315" y="1202556"/>
                </a:lnTo>
                <a:lnTo>
                  <a:pt x="0" y="120255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10156876" y="6673439"/>
            <a:ext cx="1306944" cy="1309357"/>
            <a:chOff x="0" y="0"/>
            <a:chExt cx="613045" cy="614176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13045" cy="614176"/>
            </a:xfrm>
            <a:custGeom>
              <a:avLst/>
              <a:gdLst/>
              <a:ahLst/>
              <a:cxnLst/>
              <a:rect r="r" b="b" t="t" l="l"/>
              <a:pathLst>
                <a:path h="614176" w="613045">
                  <a:moveTo>
                    <a:pt x="0" y="0"/>
                  </a:moveTo>
                  <a:lnTo>
                    <a:pt x="613045" y="0"/>
                  </a:lnTo>
                  <a:lnTo>
                    <a:pt x="613045" y="614176"/>
                  </a:lnTo>
                  <a:lnTo>
                    <a:pt x="0" y="614176"/>
                  </a:lnTo>
                  <a:close/>
                </a:path>
              </a:pathLst>
            </a:custGeom>
            <a:solidFill>
              <a:srgbClr val="6FB26E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0"/>
              <a:ext cx="613045" cy="614176"/>
            </a:xfrm>
            <a:prstGeom prst="rect">
              <a:avLst/>
            </a:prstGeom>
          </p:spPr>
          <p:txBody>
            <a:bodyPr anchor="ctr" rtlCol="false" tIns="47925" lIns="47925" bIns="47925" rIns="47925"/>
            <a:lstStyle/>
            <a:p>
              <a:pPr algn="ctr">
                <a:lnSpc>
                  <a:spcPts val="366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8674481" y="5143500"/>
            <a:ext cx="1482395" cy="1514635"/>
            <a:chOff x="0" y="0"/>
            <a:chExt cx="680628" cy="69543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80628" cy="695430"/>
            </a:xfrm>
            <a:custGeom>
              <a:avLst/>
              <a:gdLst/>
              <a:ahLst/>
              <a:cxnLst/>
              <a:rect r="r" b="b" t="t" l="l"/>
              <a:pathLst>
                <a:path h="695430" w="680628">
                  <a:moveTo>
                    <a:pt x="0" y="0"/>
                  </a:moveTo>
                  <a:lnTo>
                    <a:pt x="680628" y="0"/>
                  </a:lnTo>
                  <a:lnTo>
                    <a:pt x="680628" y="695430"/>
                  </a:lnTo>
                  <a:lnTo>
                    <a:pt x="0" y="695430"/>
                  </a:lnTo>
                  <a:close/>
                </a:path>
              </a:pathLst>
            </a:custGeom>
            <a:solidFill>
              <a:srgbClr val="C7C023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0"/>
              <a:ext cx="680628" cy="695430"/>
            </a:xfrm>
            <a:prstGeom prst="rect">
              <a:avLst/>
            </a:prstGeom>
          </p:spPr>
          <p:txBody>
            <a:bodyPr anchor="ctr" rtlCol="false" tIns="47925" lIns="47925" bIns="47925" rIns="47925"/>
            <a:lstStyle/>
            <a:p>
              <a:pPr algn="ctr">
                <a:lnSpc>
                  <a:spcPts val="366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9603941" y="614774"/>
            <a:ext cx="2137612" cy="2449398"/>
          </a:xfrm>
          <a:custGeom>
            <a:avLst/>
            <a:gdLst/>
            <a:ahLst/>
            <a:cxnLst/>
            <a:rect r="r" b="b" t="t" l="l"/>
            <a:pathLst>
              <a:path h="2449398" w="2137612">
                <a:moveTo>
                  <a:pt x="0" y="0"/>
                </a:moveTo>
                <a:lnTo>
                  <a:pt x="2137612" y="0"/>
                </a:lnTo>
                <a:lnTo>
                  <a:pt x="2137612" y="2449399"/>
                </a:lnTo>
                <a:lnTo>
                  <a:pt x="0" y="244939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9328058" y="3064173"/>
            <a:ext cx="1657635" cy="1779737"/>
            <a:chOff x="0" y="0"/>
            <a:chExt cx="777542" cy="834816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777542" cy="834816"/>
            </a:xfrm>
            <a:custGeom>
              <a:avLst/>
              <a:gdLst/>
              <a:ahLst/>
              <a:cxnLst/>
              <a:rect r="r" b="b" t="t" l="l"/>
              <a:pathLst>
                <a:path h="834816" w="777542">
                  <a:moveTo>
                    <a:pt x="0" y="0"/>
                  </a:moveTo>
                  <a:lnTo>
                    <a:pt x="777542" y="0"/>
                  </a:lnTo>
                  <a:lnTo>
                    <a:pt x="777542" y="834816"/>
                  </a:lnTo>
                  <a:lnTo>
                    <a:pt x="0" y="834816"/>
                  </a:lnTo>
                  <a:close/>
                </a:path>
              </a:pathLst>
            </a:custGeom>
            <a:solidFill>
              <a:srgbClr val="0C686E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0"/>
              <a:ext cx="777542" cy="834816"/>
            </a:xfrm>
            <a:prstGeom prst="rect">
              <a:avLst/>
            </a:prstGeom>
          </p:spPr>
          <p:txBody>
            <a:bodyPr anchor="ctr" rtlCol="false" tIns="47925" lIns="47925" bIns="47925" rIns="47925"/>
            <a:lstStyle/>
            <a:p>
              <a:pPr algn="ctr">
                <a:lnSpc>
                  <a:spcPts val="366"/>
                </a:lnSpc>
              </a:pPr>
            </a:p>
          </p:txBody>
        </p:sp>
      </p:grpSp>
      <p:grpSp>
        <p:nvGrpSpPr>
          <p:cNvPr name="Group 18" id="18"/>
          <p:cNvGrpSpPr/>
          <p:nvPr/>
        </p:nvGrpSpPr>
        <p:grpSpPr>
          <a:xfrm rot="-2872406">
            <a:off x="7763485" y="4776246"/>
            <a:ext cx="2135622" cy="1089455"/>
            <a:chOff x="0" y="0"/>
            <a:chExt cx="660400" cy="336893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660400" cy="336893"/>
            </a:xfrm>
            <a:custGeom>
              <a:avLst/>
              <a:gdLst/>
              <a:ahLst/>
              <a:cxnLst/>
              <a:rect r="r" b="b" t="t" l="l"/>
              <a:pathLst>
                <a:path h="336893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931"/>
                  </a:cubicBezTo>
                  <a:lnTo>
                    <a:pt x="660400" y="336893"/>
                  </a:lnTo>
                  <a:lnTo>
                    <a:pt x="0" y="336893"/>
                  </a:lnTo>
                  <a:lnTo>
                    <a:pt x="0" y="317945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1943D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127000"/>
              <a:ext cx="660400" cy="209893"/>
            </a:xfrm>
            <a:prstGeom prst="rect">
              <a:avLst/>
            </a:prstGeom>
          </p:spPr>
          <p:txBody>
            <a:bodyPr anchor="ctr" rtlCol="false" tIns="47925" lIns="47925" bIns="47925" rIns="47925"/>
            <a:lstStyle/>
            <a:p>
              <a:pPr algn="ctr">
                <a:lnSpc>
                  <a:spcPts val="366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8674481" y="7982796"/>
            <a:ext cx="1482395" cy="2300827"/>
            <a:chOff x="0" y="0"/>
            <a:chExt cx="676809" cy="1050477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676809" cy="1050476"/>
            </a:xfrm>
            <a:custGeom>
              <a:avLst/>
              <a:gdLst/>
              <a:ahLst/>
              <a:cxnLst/>
              <a:rect r="r" b="b" t="t" l="l"/>
              <a:pathLst>
                <a:path h="1050476" w="676809">
                  <a:moveTo>
                    <a:pt x="203200" y="1050476"/>
                  </a:moveTo>
                  <a:lnTo>
                    <a:pt x="473609" y="1050476"/>
                  </a:lnTo>
                  <a:lnTo>
                    <a:pt x="676809" y="0"/>
                  </a:lnTo>
                  <a:lnTo>
                    <a:pt x="0" y="0"/>
                  </a:lnTo>
                  <a:lnTo>
                    <a:pt x="203200" y="1050476"/>
                  </a:lnTo>
                  <a:close/>
                </a:path>
              </a:pathLst>
            </a:custGeom>
            <a:solidFill>
              <a:srgbClr val="3C5517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127000" y="0"/>
              <a:ext cx="422809" cy="1050477"/>
            </a:xfrm>
            <a:prstGeom prst="rect">
              <a:avLst/>
            </a:prstGeom>
          </p:spPr>
          <p:txBody>
            <a:bodyPr anchor="ctr" rtlCol="false" tIns="47925" lIns="47925" bIns="47925" rIns="47925"/>
            <a:lstStyle/>
            <a:p>
              <a:pPr algn="ctr">
                <a:lnSpc>
                  <a:spcPts val="366"/>
                </a:lnSpc>
              </a:pPr>
            </a:p>
          </p:txBody>
        </p:sp>
      </p:grpSp>
      <p:sp>
        <p:nvSpPr>
          <p:cNvPr name="Freeform 24" id="24"/>
          <p:cNvSpPr/>
          <p:nvPr/>
        </p:nvSpPr>
        <p:spPr>
          <a:xfrm flipH="false" flipV="false" rot="0">
            <a:off x="8831296" y="8697836"/>
            <a:ext cx="3207498" cy="1992658"/>
          </a:xfrm>
          <a:custGeom>
            <a:avLst/>
            <a:gdLst/>
            <a:ahLst/>
            <a:cxnLst/>
            <a:rect r="r" b="b" t="t" l="l"/>
            <a:pathLst>
              <a:path h="1992658" w="3207498">
                <a:moveTo>
                  <a:pt x="0" y="0"/>
                </a:moveTo>
                <a:lnTo>
                  <a:pt x="3207499" y="0"/>
                </a:lnTo>
                <a:lnTo>
                  <a:pt x="3207499" y="1992658"/>
                </a:lnTo>
                <a:lnTo>
                  <a:pt x="0" y="199265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9517219" y="-237041"/>
            <a:ext cx="1279315" cy="1202556"/>
          </a:xfrm>
          <a:custGeom>
            <a:avLst/>
            <a:gdLst/>
            <a:ahLst/>
            <a:cxnLst/>
            <a:rect r="r" b="b" t="t" l="l"/>
            <a:pathLst>
              <a:path h="1202556" w="1279315">
                <a:moveTo>
                  <a:pt x="0" y="0"/>
                </a:moveTo>
                <a:lnTo>
                  <a:pt x="1279314" y="0"/>
                </a:lnTo>
                <a:lnTo>
                  <a:pt x="1279314" y="1202555"/>
                </a:lnTo>
                <a:lnTo>
                  <a:pt x="0" y="12025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6" id="26"/>
          <p:cNvGrpSpPr/>
          <p:nvPr/>
        </p:nvGrpSpPr>
        <p:grpSpPr>
          <a:xfrm rot="0">
            <a:off x="9892128" y="700813"/>
            <a:ext cx="66457" cy="66457"/>
            <a:chOff x="0" y="0"/>
            <a:chExt cx="812800" cy="8128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BBC33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</p:spPr>
          <p:txBody>
            <a:bodyPr anchor="ctr" rtlCol="false" tIns="47925" lIns="47925" bIns="47925" rIns="47925"/>
            <a:lstStyle/>
            <a:p>
              <a:pPr algn="ctr">
                <a:lnSpc>
                  <a:spcPts val="366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8794463" y="965514"/>
            <a:ext cx="1707350" cy="1757065"/>
            <a:chOff x="0" y="0"/>
            <a:chExt cx="800862" cy="824182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00862" cy="824182"/>
            </a:xfrm>
            <a:custGeom>
              <a:avLst/>
              <a:gdLst/>
              <a:ahLst/>
              <a:cxnLst/>
              <a:rect r="r" b="b" t="t" l="l"/>
              <a:pathLst>
                <a:path h="824182" w="800862">
                  <a:moveTo>
                    <a:pt x="0" y="0"/>
                  </a:moveTo>
                  <a:lnTo>
                    <a:pt x="800862" y="0"/>
                  </a:lnTo>
                  <a:lnTo>
                    <a:pt x="800862" y="824182"/>
                  </a:lnTo>
                  <a:lnTo>
                    <a:pt x="0" y="824182"/>
                  </a:lnTo>
                  <a:close/>
                </a:path>
              </a:pathLst>
            </a:custGeom>
            <a:solidFill>
              <a:srgbClr val="3C5517"/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0" y="0"/>
              <a:ext cx="800862" cy="824182"/>
            </a:xfrm>
            <a:prstGeom prst="rect">
              <a:avLst/>
            </a:prstGeom>
          </p:spPr>
          <p:txBody>
            <a:bodyPr anchor="ctr" rtlCol="false" tIns="47925" lIns="47925" bIns="47925" rIns="47925"/>
            <a:lstStyle/>
            <a:p>
              <a:pPr algn="ctr">
                <a:lnSpc>
                  <a:spcPts val="366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9517219" y="9258300"/>
            <a:ext cx="1707350" cy="1757065"/>
            <a:chOff x="0" y="0"/>
            <a:chExt cx="800862" cy="824182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00862" cy="824182"/>
            </a:xfrm>
            <a:custGeom>
              <a:avLst/>
              <a:gdLst/>
              <a:ahLst/>
              <a:cxnLst/>
              <a:rect r="r" b="b" t="t" l="l"/>
              <a:pathLst>
                <a:path h="824182" w="800862">
                  <a:moveTo>
                    <a:pt x="0" y="0"/>
                  </a:moveTo>
                  <a:lnTo>
                    <a:pt x="800862" y="0"/>
                  </a:lnTo>
                  <a:lnTo>
                    <a:pt x="800862" y="824182"/>
                  </a:lnTo>
                  <a:lnTo>
                    <a:pt x="0" y="824182"/>
                  </a:lnTo>
                  <a:close/>
                </a:path>
              </a:pathLst>
            </a:custGeom>
            <a:solidFill>
              <a:srgbClr val="C7C023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0"/>
              <a:ext cx="800862" cy="824182"/>
            </a:xfrm>
            <a:prstGeom prst="rect">
              <a:avLst/>
            </a:prstGeom>
          </p:spPr>
          <p:txBody>
            <a:bodyPr anchor="ctr" rtlCol="false" tIns="47925" lIns="47925" bIns="47925" rIns="47925"/>
            <a:lstStyle/>
            <a:p>
              <a:pPr algn="ctr">
                <a:lnSpc>
                  <a:spcPts val="366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216699" y="9258300"/>
            <a:ext cx="4005324" cy="922253"/>
            <a:chOff x="0" y="0"/>
            <a:chExt cx="5340432" cy="122967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2538226" y="257154"/>
              <a:ext cx="1627449" cy="715362"/>
            </a:xfrm>
            <a:custGeom>
              <a:avLst/>
              <a:gdLst/>
              <a:ahLst/>
              <a:cxnLst/>
              <a:rect r="r" b="b" t="t" l="l"/>
              <a:pathLst>
                <a:path h="715362" w="1627449">
                  <a:moveTo>
                    <a:pt x="0" y="0"/>
                  </a:moveTo>
                  <a:lnTo>
                    <a:pt x="1627449" y="0"/>
                  </a:lnTo>
                  <a:lnTo>
                    <a:pt x="1627449" y="715362"/>
                  </a:lnTo>
                  <a:lnTo>
                    <a:pt x="0" y="7153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 l="0" t="0" r="0" b="0"/>
              </a:stretch>
            </a:blip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4396840" y="216134"/>
              <a:ext cx="943592" cy="797401"/>
            </a:xfrm>
            <a:custGeom>
              <a:avLst/>
              <a:gdLst/>
              <a:ahLst/>
              <a:cxnLst/>
              <a:rect r="r" b="b" t="t" l="l"/>
              <a:pathLst>
                <a:path h="797401" w="943592">
                  <a:moveTo>
                    <a:pt x="0" y="0"/>
                  </a:moveTo>
                  <a:lnTo>
                    <a:pt x="943592" y="0"/>
                  </a:lnTo>
                  <a:lnTo>
                    <a:pt x="943592" y="797402"/>
                  </a:lnTo>
                  <a:lnTo>
                    <a:pt x="0" y="7974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 l="0" t="0" r="0" b="0"/>
              </a:stretch>
            </a:blip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1302487" y="111437"/>
              <a:ext cx="1006797" cy="1006797"/>
            </a:xfrm>
            <a:custGeom>
              <a:avLst/>
              <a:gdLst/>
              <a:ahLst/>
              <a:cxnLst/>
              <a:rect r="r" b="b" t="t" l="l"/>
              <a:pathLst>
                <a:path h="1006797" w="1006797">
                  <a:moveTo>
                    <a:pt x="0" y="0"/>
                  </a:moveTo>
                  <a:lnTo>
                    <a:pt x="1006797" y="0"/>
                  </a:lnTo>
                  <a:lnTo>
                    <a:pt x="1006797" y="1006796"/>
                  </a:lnTo>
                  <a:lnTo>
                    <a:pt x="0" y="100679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/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1229670" cy="1229670"/>
            </a:xfrm>
            <a:custGeom>
              <a:avLst/>
              <a:gdLst/>
              <a:ahLst/>
              <a:cxnLst/>
              <a:rect r="r" b="b" t="t" l="l"/>
              <a:pathLst>
                <a:path h="1229670" w="1229670">
                  <a:moveTo>
                    <a:pt x="0" y="0"/>
                  </a:moveTo>
                  <a:lnTo>
                    <a:pt x="1229670" y="0"/>
                  </a:lnTo>
                  <a:lnTo>
                    <a:pt x="1229670" y="1229670"/>
                  </a:lnTo>
                  <a:lnTo>
                    <a:pt x="0" y="12296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</p:grpSp>
      <p:sp>
        <p:nvSpPr>
          <p:cNvPr name="Freeform 40" id="40"/>
          <p:cNvSpPr/>
          <p:nvPr/>
        </p:nvSpPr>
        <p:spPr>
          <a:xfrm flipH="false" flipV="false" rot="0">
            <a:off x="364209" y="4367581"/>
            <a:ext cx="4399797" cy="4399797"/>
          </a:xfrm>
          <a:custGeom>
            <a:avLst/>
            <a:gdLst/>
            <a:ahLst/>
            <a:cxnLst/>
            <a:rect r="r" b="b" t="t" l="l"/>
            <a:pathLst>
              <a:path h="4399797" w="4399797">
                <a:moveTo>
                  <a:pt x="0" y="0"/>
                </a:moveTo>
                <a:lnTo>
                  <a:pt x="4399797" y="0"/>
                </a:lnTo>
                <a:lnTo>
                  <a:pt x="4399797" y="4399797"/>
                </a:lnTo>
                <a:lnTo>
                  <a:pt x="0" y="4399797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1" id="41"/>
          <p:cNvSpPr txBox="true"/>
          <p:nvPr/>
        </p:nvSpPr>
        <p:spPr>
          <a:xfrm rot="0">
            <a:off x="7432772" y="9463216"/>
            <a:ext cx="1895287" cy="2080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606"/>
              </a:lnSpc>
              <a:spcBef>
                <a:spcPct val="0"/>
              </a:spcBef>
            </a:pPr>
            <a:r>
              <a:rPr lang="en-US" sz="1147" strike="noStrike" u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mais informações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7432772" y="9697094"/>
            <a:ext cx="1895287" cy="3881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6"/>
              </a:lnSpc>
            </a:pPr>
            <a:r>
              <a:rPr lang="en-US" sz="114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www.ecologyday.eu</a:t>
            </a:r>
          </a:p>
          <a:p>
            <a:pPr algn="l">
              <a:lnSpc>
                <a:spcPts val="1606"/>
              </a:lnSpc>
            </a:pPr>
            <a:r>
              <a:rPr lang="en-US" sz="114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info@speco.pt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5078232" y="1698074"/>
            <a:ext cx="1088665" cy="504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199"/>
              </a:lnSpc>
              <a:spcBef>
                <a:spcPct val="0"/>
              </a:spcBef>
            </a:pPr>
            <a:r>
              <a:rPr lang="en-US" b="true" sz="2999">
                <a:solidFill>
                  <a:srgbClr val="1D9C59"/>
                </a:solidFill>
                <a:latin typeface="Comfortaa Bold"/>
                <a:ea typeface="Comfortaa Bold"/>
                <a:cs typeface="Comfortaa Bold"/>
                <a:sym typeface="Comfortaa Bold"/>
              </a:rPr>
              <a:t>2025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64209" y="3452429"/>
            <a:ext cx="4399797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Tipo de actividade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Data, hora de início, local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64209" y="2296851"/>
            <a:ext cx="4399797" cy="1085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76"/>
              </a:lnSpc>
            </a:pPr>
            <a:r>
              <a:rPr lang="en-US" sz="3563" b="true">
                <a:solidFill>
                  <a:srgbClr val="000000"/>
                </a:solidFill>
                <a:latin typeface="Comfortaa Bold"/>
                <a:ea typeface="Comfortaa Bold"/>
                <a:cs typeface="Comfortaa Bold"/>
                <a:sym typeface="Comfortaa Bold"/>
              </a:rPr>
              <a:t>Título da Actividade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DAGrR-8vAI0</dc:identifier>
  <dcterms:modified xsi:type="dcterms:W3CDTF">2011-08-01T06:04:30Z</dcterms:modified>
  <cp:revision>1</cp:revision>
  <dc:title>SPECO_EcologyDay2025_TemplateActividades</dc:title>
</cp:coreProperties>
</file>