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0287000" cy="10287000"/>
  <p:notesSz cx="6858000" cy="9144000"/>
  <p:embeddedFontLst>
    <p:embeddedFont>
      <p:font typeface="Comfortaa" charset="1" panose="00000500000000000000"/>
      <p:regular r:id="rId14"/>
    </p:embeddedFont>
    <p:embeddedFont>
      <p:font typeface="Montserrat Light" charset="1" panose="00000400000000000000"/>
      <p:regular r:id="rId15"/>
    </p:embeddedFont>
    <p:embeddedFont>
      <p:font typeface="Arial Bold" charset="1" panose="020B0802020202020204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1.png" Type="http://schemas.openxmlformats.org/officeDocument/2006/relationships/image"/><Relationship Id="rId7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1.png" Type="http://schemas.openxmlformats.org/officeDocument/2006/relationships/image"/><Relationship Id="rId7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1.png" Type="http://schemas.openxmlformats.org/officeDocument/2006/relationships/image"/><Relationship Id="rId7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1.png" Type="http://schemas.openxmlformats.org/officeDocument/2006/relationships/image"/><Relationship Id="rId7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2436" y="1660957"/>
            <a:ext cx="8494564" cy="4233733"/>
            <a:chOff x="0" y="0"/>
            <a:chExt cx="10281487" cy="512434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281487" cy="5124345"/>
            </a:xfrm>
            <a:custGeom>
              <a:avLst/>
              <a:gdLst/>
              <a:ahLst/>
              <a:cxnLst/>
              <a:rect r="r" b="b" t="t" l="l"/>
              <a:pathLst>
                <a:path h="5124345" w="10281487">
                  <a:moveTo>
                    <a:pt x="0" y="0"/>
                  </a:moveTo>
                  <a:lnTo>
                    <a:pt x="10281487" y="0"/>
                  </a:lnTo>
                  <a:lnTo>
                    <a:pt x="10281487" y="5124345"/>
                  </a:lnTo>
                  <a:lnTo>
                    <a:pt x="0" y="512434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0">
            <a:off x="6702754" y="448871"/>
            <a:ext cx="3053728" cy="833218"/>
            <a:chOff x="0" y="0"/>
            <a:chExt cx="4071637" cy="1110958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2960679" y="0"/>
              <a:ext cx="1110958" cy="1110958"/>
            </a:xfrm>
            <a:custGeom>
              <a:avLst/>
              <a:gdLst/>
              <a:ahLst/>
              <a:cxnLst/>
              <a:rect r="r" b="b" t="t" l="l"/>
              <a:pathLst>
                <a:path h="1110958" w="1110958">
                  <a:moveTo>
                    <a:pt x="0" y="0"/>
                  </a:moveTo>
                  <a:lnTo>
                    <a:pt x="1110958" y="0"/>
                  </a:lnTo>
                  <a:lnTo>
                    <a:pt x="1110958" y="1110958"/>
                  </a:lnTo>
                  <a:lnTo>
                    <a:pt x="0" y="11109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TextBox 6" id="6"/>
            <p:cNvSpPr txBox="true"/>
            <p:nvPr/>
          </p:nvSpPr>
          <p:spPr>
            <a:xfrm rot="0">
              <a:off x="0" y="-18107"/>
              <a:ext cx="2862965" cy="2893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 marL="0" indent="0" lvl="0">
                <a:lnSpc>
                  <a:spcPts val="1819"/>
                </a:lnSpc>
                <a:spcBef>
                  <a:spcPct val="0"/>
                </a:spcBef>
              </a:pPr>
              <a:r>
                <a:rPr lang="en-US" sz="1299" strike="noStrike" u="none">
                  <a:solidFill>
                    <a:srgbClr val="000000"/>
                  </a:solidFill>
                  <a:latin typeface="Comfortaa"/>
                  <a:ea typeface="Comfortaa"/>
                  <a:cs typeface="Comfortaa"/>
                  <a:sym typeface="Comfortaa"/>
                </a:rPr>
                <a:t>mais informações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0" y="481733"/>
              <a:ext cx="2862965" cy="5941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www.ecologyday.eu</a:t>
              </a:r>
            </a:p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info@speco.pt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01072" y="76200"/>
            <a:ext cx="3390193" cy="1164266"/>
          </a:xfrm>
          <a:custGeom>
            <a:avLst/>
            <a:gdLst/>
            <a:ahLst/>
            <a:cxnLst/>
            <a:rect r="r" b="b" t="t" l="l"/>
            <a:pathLst>
              <a:path h="1164266" w="3390193">
                <a:moveTo>
                  <a:pt x="0" y="0"/>
                </a:moveTo>
                <a:lnTo>
                  <a:pt x="3390193" y="0"/>
                </a:lnTo>
                <a:lnTo>
                  <a:pt x="3390193" y="1164266"/>
                </a:lnTo>
                <a:lnTo>
                  <a:pt x="0" y="116426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3886" t="-36004" r="-15824" b="-51272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1699891" y="1653540"/>
            <a:ext cx="92545" cy="8667750"/>
            <a:chOff x="0" y="0"/>
            <a:chExt cx="24374" cy="2282864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4374" cy="2282864"/>
            </a:xfrm>
            <a:custGeom>
              <a:avLst/>
              <a:gdLst/>
              <a:ahLst/>
              <a:cxnLst/>
              <a:rect r="r" b="b" t="t" l="l"/>
              <a:pathLst>
                <a:path h="2282864" w="24374">
                  <a:moveTo>
                    <a:pt x="0" y="0"/>
                  </a:moveTo>
                  <a:lnTo>
                    <a:pt x="24374" y="0"/>
                  </a:lnTo>
                  <a:lnTo>
                    <a:pt x="24374" y="2282864"/>
                  </a:lnTo>
                  <a:lnTo>
                    <a:pt x="0" y="2282864"/>
                  </a:ln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76200"/>
              <a:ext cx="24374" cy="23590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87"/>
                </a:lnSpc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096169" y="6458588"/>
            <a:ext cx="7162131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00"/>
              </a:lnSpc>
            </a:pPr>
            <a:r>
              <a:rPr lang="en-US" sz="3000">
                <a:solidFill>
                  <a:srgbClr val="1D9C59"/>
                </a:solidFill>
                <a:latin typeface="Arial Bold"/>
                <a:ea typeface="Arial Bold"/>
                <a:cs typeface="Arial Bold"/>
                <a:sym typeface="Arial Bold"/>
              </a:rPr>
              <a:t>TÍTULO DA ATIVIDADE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791265" y="8255742"/>
            <a:ext cx="5870123" cy="6581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687"/>
              </a:lnSpc>
            </a:pPr>
            <a:r>
              <a:rPr lang="en-US" sz="1599" spc="275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Outras informações, como descrição, local e inscrições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72328" y="7752065"/>
            <a:ext cx="3889060" cy="5654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68"/>
              </a:lnSpc>
            </a:pP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14</a:t>
            </a: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Setembro 2024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607660" y="9548353"/>
            <a:ext cx="3053728" cy="40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360"/>
              </a:lnSpc>
            </a:pPr>
            <a:r>
              <a:rPr lang="en-US" sz="2000" spc="344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OUTROS LOGOS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2096169" y="9453982"/>
            <a:ext cx="3054450" cy="695473"/>
            <a:chOff x="0" y="0"/>
            <a:chExt cx="4072600" cy="927298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1087624" y="52689"/>
              <a:ext cx="1623128" cy="726264"/>
            </a:xfrm>
            <a:custGeom>
              <a:avLst/>
              <a:gdLst/>
              <a:ahLst/>
              <a:cxnLst/>
              <a:rect r="r" b="b" t="t" l="l"/>
              <a:pathLst>
                <a:path h="726264" w="1623128">
                  <a:moveTo>
                    <a:pt x="0" y="0"/>
                  </a:moveTo>
                  <a:lnTo>
                    <a:pt x="1623128" y="0"/>
                  </a:lnTo>
                  <a:lnTo>
                    <a:pt x="1623128" y="726264"/>
                  </a:lnTo>
                  <a:lnTo>
                    <a:pt x="0" y="7262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897" t="0" r="-897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2964261" y="142418"/>
              <a:ext cx="1108339" cy="642461"/>
            </a:xfrm>
            <a:custGeom>
              <a:avLst/>
              <a:gdLst/>
              <a:ahLst/>
              <a:cxnLst/>
              <a:rect r="r" b="b" t="t" l="l"/>
              <a:pathLst>
                <a:path h="642461" w="1108339">
                  <a:moveTo>
                    <a:pt x="0" y="0"/>
                  </a:moveTo>
                  <a:lnTo>
                    <a:pt x="1108339" y="0"/>
                  </a:lnTo>
                  <a:lnTo>
                    <a:pt x="1108339" y="642461"/>
                  </a:lnTo>
                  <a:lnTo>
                    <a:pt x="0" y="6424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927298" cy="927298"/>
            </a:xfrm>
            <a:custGeom>
              <a:avLst/>
              <a:gdLst/>
              <a:ahLst/>
              <a:cxnLst/>
              <a:rect r="r" b="b" t="t" l="l"/>
              <a:pathLst>
                <a:path h="927298" w="927298">
                  <a:moveTo>
                    <a:pt x="0" y="0"/>
                  </a:moveTo>
                  <a:lnTo>
                    <a:pt x="927298" y="0"/>
                  </a:lnTo>
                  <a:lnTo>
                    <a:pt x="927298" y="927298"/>
                  </a:lnTo>
                  <a:lnTo>
                    <a:pt x="0" y="9272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5433877" cy="9344025"/>
            <a:chOff x="0" y="0"/>
            <a:chExt cx="7245169" cy="12458700"/>
          </a:xfrm>
        </p:grpSpPr>
        <p:pic>
          <p:nvPicPr>
            <p:cNvPr name="Picture 3" id="3"/>
            <p:cNvPicPr>
              <a:picLocks noChangeAspect="true"/>
            </p:cNvPicPr>
            <p:nvPr/>
          </p:nvPicPr>
          <p:blipFill>
            <a:blip r:embed="rId2"/>
            <a:srcRect l="38668" t="0" r="38668" b="0"/>
            <a:stretch>
              <a:fillRect/>
            </a:stretch>
          </p:blipFill>
          <p:spPr>
            <a:xfrm flipH="false" flipV="false">
              <a:off x="0" y="0"/>
              <a:ext cx="7245169" cy="12458700"/>
            </a:xfrm>
            <a:prstGeom prst="rect">
              <a:avLst/>
            </a:prstGeom>
          </p:spPr>
        </p:pic>
      </p:grpSp>
      <p:grpSp>
        <p:nvGrpSpPr>
          <p:cNvPr name="Group 4" id="4"/>
          <p:cNvGrpSpPr/>
          <p:nvPr/>
        </p:nvGrpSpPr>
        <p:grpSpPr>
          <a:xfrm rot="0">
            <a:off x="354812" y="9472535"/>
            <a:ext cx="3054450" cy="695473"/>
            <a:chOff x="0" y="0"/>
            <a:chExt cx="4072600" cy="927298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1087624" y="52689"/>
              <a:ext cx="1623128" cy="726264"/>
            </a:xfrm>
            <a:custGeom>
              <a:avLst/>
              <a:gdLst/>
              <a:ahLst/>
              <a:cxnLst/>
              <a:rect r="r" b="b" t="t" l="l"/>
              <a:pathLst>
                <a:path h="726264" w="1623128">
                  <a:moveTo>
                    <a:pt x="0" y="0"/>
                  </a:moveTo>
                  <a:lnTo>
                    <a:pt x="1623128" y="0"/>
                  </a:lnTo>
                  <a:lnTo>
                    <a:pt x="1623128" y="726264"/>
                  </a:lnTo>
                  <a:lnTo>
                    <a:pt x="0" y="7262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897" t="0" r="-897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2964261" y="142418"/>
              <a:ext cx="1108339" cy="642461"/>
            </a:xfrm>
            <a:custGeom>
              <a:avLst/>
              <a:gdLst/>
              <a:ahLst/>
              <a:cxnLst/>
              <a:rect r="r" b="b" t="t" l="l"/>
              <a:pathLst>
                <a:path h="642461" w="1108339">
                  <a:moveTo>
                    <a:pt x="0" y="0"/>
                  </a:moveTo>
                  <a:lnTo>
                    <a:pt x="1108339" y="0"/>
                  </a:lnTo>
                  <a:lnTo>
                    <a:pt x="1108339" y="642461"/>
                  </a:lnTo>
                  <a:lnTo>
                    <a:pt x="0" y="6424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927298" cy="927298"/>
            </a:xfrm>
            <a:custGeom>
              <a:avLst/>
              <a:gdLst/>
              <a:ahLst/>
              <a:cxnLst/>
              <a:rect r="r" b="b" t="t" l="l"/>
              <a:pathLst>
                <a:path h="927298" w="927298">
                  <a:moveTo>
                    <a:pt x="0" y="0"/>
                  </a:moveTo>
                  <a:lnTo>
                    <a:pt x="927298" y="0"/>
                  </a:lnTo>
                  <a:lnTo>
                    <a:pt x="927298" y="927298"/>
                  </a:lnTo>
                  <a:lnTo>
                    <a:pt x="0" y="9272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</p:grpSp>
      <p:grpSp>
        <p:nvGrpSpPr>
          <p:cNvPr name="Group 8" id="8"/>
          <p:cNvGrpSpPr/>
          <p:nvPr/>
        </p:nvGrpSpPr>
        <p:grpSpPr>
          <a:xfrm rot="0">
            <a:off x="6613621" y="8425082"/>
            <a:ext cx="3053728" cy="833218"/>
            <a:chOff x="0" y="0"/>
            <a:chExt cx="4071637" cy="111095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960679" y="0"/>
              <a:ext cx="1110958" cy="1110958"/>
            </a:xfrm>
            <a:custGeom>
              <a:avLst/>
              <a:gdLst/>
              <a:ahLst/>
              <a:cxnLst/>
              <a:rect r="r" b="b" t="t" l="l"/>
              <a:pathLst>
                <a:path h="1110958" w="1110958">
                  <a:moveTo>
                    <a:pt x="0" y="0"/>
                  </a:moveTo>
                  <a:lnTo>
                    <a:pt x="1110958" y="0"/>
                  </a:lnTo>
                  <a:lnTo>
                    <a:pt x="1110958" y="1110958"/>
                  </a:lnTo>
                  <a:lnTo>
                    <a:pt x="0" y="11109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0" y="-18107"/>
              <a:ext cx="2862965" cy="2893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 marL="0" indent="0" lvl="0">
                <a:lnSpc>
                  <a:spcPts val="1819"/>
                </a:lnSpc>
                <a:spcBef>
                  <a:spcPct val="0"/>
                </a:spcBef>
              </a:pPr>
              <a:r>
                <a:rPr lang="en-US" sz="1299" strike="noStrike" u="none">
                  <a:solidFill>
                    <a:srgbClr val="000000"/>
                  </a:solidFill>
                  <a:latin typeface="Comfortaa"/>
                  <a:ea typeface="Comfortaa"/>
                  <a:cs typeface="Comfortaa"/>
                  <a:sym typeface="Comfortaa"/>
                </a:rPr>
                <a:t>mais informações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481733"/>
              <a:ext cx="2862965" cy="5941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www.ecologyday.eu</a:t>
              </a:r>
            </a:p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info@speco.pt</a:t>
              </a: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5588101" y="379465"/>
            <a:ext cx="3390193" cy="1164266"/>
          </a:xfrm>
          <a:custGeom>
            <a:avLst/>
            <a:gdLst/>
            <a:ahLst/>
            <a:cxnLst/>
            <a:rect r="r" b="b" t="t" l="l"/>
            <a:pathLst>
              <a:path h="1164266" w="3390193">
                <a:moveTo>
                  <a:pt x="0" y="0"/>
                </a:moveTo>
                <a:lnTo>
                  <a:pt x="3390194" y="0"/>
                </a:lnTo>
                <a:lnTo>
                  <a:pt x="3390194" y="1164265"/>
                </a:lnTo>
                <a:lnTo>
                  <a:pt x="0" y="116426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-13886" t="-36004" r="-15824" b="-51272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6613621" y="9633581"/>
            <a:ext cx="3053728" cy="40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360"/>
              </a:lnSpc>
            </a:pPr>
            <a:r>
              <a:rPr lang="en-US" sz="2000" spc="344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OUTROS LOGOS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588101" y="2734355"/>
            <a:ext cx="4079247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900"/>
              </a:lnSpc>
            </a:pPr>
            <a:r>
              <a:rPr lang="en-US" sz="3000">
                <a:solidFill>
                  <a:srgbClr val="01943D"/>
                </a:solidFill>
                <a:latin typeface="Arial Bold"/>
                <a:ea typeface="Arial Bold"/>
                <a:cs typeface="Arial Bold"/>
                <a:sym typeface="Arial Bold"/>
              </a:rPr>
              <a:t>TÍTULO DA ATIVIDADE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683195" y="6508930"/>
            <a:ext cx="3984154" cy="9978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687"/>
              </a:lnSpc>
            </a:pPr>
            <a:r>
              <a:rPr lang="en-US" sz="1599" spc="275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Outras informações, como descrição, local e inscrições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5683195" y="6019726"/>
            <a:ext cx="3889060" cy="5654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68"/>
              </a:lnSpc>
            </a:pP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14 Setembro </a:t>
            </a: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2024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5433877" y="0"/>
            <a:ext cx="92545" cy="9346882"/>
            <a:chOff x="0" y="0"/>
            <a:chExt cx="24374" cy="246173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4374" cy="2461730"/>
            </a:xfrm>
            <a:custGeom>
              <a:avLst/>
              <a:gdLst/>
              <a:ahLst/>
              <a:cxnLst/>
              <a:rect r="r" b="b" t="t" l="l"/>
              <a:pathLst>
                <a:path h="2461730" w="24374">
                  <a:moveTo>
                    <a:pt x="0" y="0"/>
                  </a:moveTo>
                  <a:lnTo>
                    <a:pt x="24374" y="0"/>
                  </a:lnTo>
                  <a:lnTo>
                    <a:pt x="24374" y="2461730"/>
                  </a:lnTo>
                  <a:lnTo>
                    <a:pt x="0" y="2461730"/>
                  </a:ln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76200"/>
              <a:ext cx="24374" cy="253793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87"/>
                </a:lnSpc>
              </a:pPr>
            </a:p>
          </p:txBody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2436" y="1660957"/>
            <a:ext cx="8494564" cy="4233733"/>
            <a:chOff x="0" y="0"/>
            <a:chExt cx="10281487" cy="512434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281487" cy="5124345"/>
            </a:xfrm>
            <a:custGeom>
              <a:avLst/>
              <a:gdLst/>
              <a:ahLst/>
              <a:cxnLst/>
              <a:rect r="r" b="b" t="t" l="l"/>
              <a:pathLst>
                <a:path h="5124345" w="10281487">
                  <a:moveTo>
                    <a:pt x="0" y="0"/>
                  </a:moveTo>
                  <a:lnTo>
                    <a:pt x="10281487" y="0"/>
                  </a:lnTo>
                  <a:lnTo>
                    <a:pt x="10281487" y="5124345"/>
                  </a:lnTo>
                  <a:lnTo>
                    <a:pt x="0" y="512434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0">
            <a:off x="6702754" y="448871"/>
            <a:ext cx="3053728" cy="833218"/>
            <a:chOff x="0" y="0"/>
            <a:chExt cx="4071637" cy="1110958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2960679" y="0"/>
              <a:ext cx="1110958" cy="1110958"/>
            </a:xfrm>
            <a:custGeom>
              <a:avLst/>
              <a:gdLst/>
              <a:ahLst/>
              <a:cxnLst/>
              <a:rect r="r" b="b" t="t" l="l"/>
              <a:pathLst>
                <a:path h="1110958" w="1110958">
                  <a:moveTo>
                    <a:pt x="0" y="0"/>
                  </a:moveTo>
                  <a:lnTo>
                    <a:pt x="1110958" y="0"/>
                  </a:lnTo>
                  <a:lnTo>
                    <a:pt x="1110958" y="1110958"/>
                  </a:lnTo>
                  <a:lnTo>
                    <a:pt x="0" y="11109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TextBox 6" id="6"/>
            <p:cNvSpPr txBox="true"/>
            <p:nvPr/>
          </p:nvSpPr>
          <p:spPr>
            <a:xfrm rot="0">
              <a:off x="0" y="-18107"/>
              <a:ext cx="2862965" cy="2893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 marL="0" indent="0" lvl="0">
                <a:lnSpc>
                  <a:spcPts val="1819"/>
                </a:lnSpc>
                <a:spcBef>
                  <a:spcPct val="0"/>
                </a:spcBef>
              </a:pPr>
              <a:r>
                <a:rPr lang="en-US" sz="1299">
                  <a:solidFill>
                    <a:srgbClr val="000000"/>
                  </a:solidFill>
                  <a:latin typeface="Comfortaa"/>
                  <a:ea typeface="Comfortaa"/>
                  <a:cs typeface="Comfortaa"/>
                  <a:sym typeface="Comfortaa"/>
                </a:rPr>
                <a:t>more information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0" y="481733"/>
              <a:ext cx="2862965" cy="5941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www.ecologyday.eu</a:t>
              </a:r>
            </a:p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info@speco.pt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01072" y="76200"/>
            <a:ext cx="3390193" cy="1164266"/>
          </a:xfrm>
          <a:custGeom>
            <a:avLst/>
            <a:gdLst/>
            <a:ahLst/>
            <a:cxnLst/>
            <a:rect r="r" b="b" t="t" l="l"/>
            <a:pathLst>
              <a:path h="1164266" w="3390193">
                <a:moveTo>
                  <a:pt x="0" y="0"/>
                </a:moveTo>
                <a:lnTo>
                  <a:pt x="3390193" y="0"/>
                </a:lnTo>
                <a:lnTo>
                  <a:pt x="3390193" y="1164266"/>
                </a:lnTo>
                <a:lnTo>
                  <a:pt x="0" y="116426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3886" t="-36004" r="-15824" b="-51272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1699891" y="1653540"/>
            <a:ext cx="92545" cy="8667750"/>
            <a:chOff x="0" y="0"/>
            <a:chExt cx="24374" cy="2282864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4374" cy="2282864"/>
            </a:xfrm>
            <a:custGeom>
              <a:avLst/>
              <a:gdLst/>
              <a:ahLst/>
              <a:cxnLst/>
              <a:rect r="r" b="b" t="t" l="l"/>
              <a:pathLst>
                <a:path h="2282864" w="24374">
                  <a:moveTo>
                    <a:pt x="0" y="0"/>
                  </a:moveTo>
                  <a:lnTo>
                    <a:pt x="24374" y="0"/>
                  </a:lnTo>
                  <a:lnTo>
                    <a:pt x="24374" y="2282864"/>
                  </a:lnTo>
                  <a:lnTo>
                    <a:pt x="0" y="2282864"/>
                  </a:ln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76200"/>
              <a:ext cx="24374" cy="23590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87"/>
                </a:lnSpc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096169" y="6458588"/>
            <a:ext cx="7162131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00"/>
              </a:lnSpc>
            </a:pPr>
            <a:r>
              <a:rPr lang="en-US" sz="3000">
                <a:solidFill>
                  <a:srgbClr val="1D9C59"/>
                </a:solidFill>
                <a:latin typeface="Arial Bold"/>
                <a:ea typeface="Arial Bold"/>
                <a:cs typeface="Arial Bold"/>
                <a:sym typeface="Arial Bold"/>
              </a:rPr>
              <a:t>ACTIVITY TITLE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791265" y="8255742"/>
            <a:ext cx="5870123" cy="6581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687"/>
              </a:lnSpc>
            </a:pPr>
            <a:r>
              <a:rPr lang="en-US" sz="1599" spc="275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Further information, such as short description, venue,</a:t>
            </a:r>
            <a:r>
              <a:rPr lang="en-US" sz="1599" spc="275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&amp; registration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72328" y="7752065"/>
            <a:ext cx="3889060" cy="5654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68"/>
              </a:lnSpc>
            </a:pP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14th September </a:t>
            </a: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2024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607660" y="9548353"/>
            <a:ext cx="3053728" cy="40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360"/>
              </a:lnSpc>
            </a:pPr>
            <a:r>
              <a:rPr lang="en-US" sz="2000" spc="344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OTHER LOGOS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2096169" y="9453982"/>
            <a:ext cx="3054450" cy="695473"/>
            <a:chOff x="0" y="0"/>
            <a:chExt cx="4072600" cy="927298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1087624" y="52689"/>
              <a:ext cx="1623128" cy="726264"/>
            </a:xfrm>
            <a:custGeom>
              <a:avLst/>
              <a:gdLst/>
              <a:ahLst/>
              <a:cxnLst/>
              <a:rect r="r" b="b" t="t" l="l"/>
              <a:pathLst>
                <a:path h="726264" w="1623128">
                  <a:moveTo>
                    <a:pt x="0" y="0"/>
                  </a:moveTo>
                  <a:lnTo>
                    <a:pt x="1623128" y="0"/>
                  </a:lnTo>
                  <a:lnTo>
                    <a:pt x="1623128" y="726264"/>
                  </a:lnTo>
                  <a:lnTo>
                    <a:pt x="0" y="7262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897" t="0" r="-897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2964261" y="142418"/>
              <a:ext cx="1108339" cy="642461"/>
            </a:xfrm>
            <a:custGeom>
              <a:avLst/>
              <a:gdLst/>
              <a:ahLst/>
              <a:cxnLst/>
              <a:rect r="r" b="b" t="t" l="l"/>
              <a:pathLst>
                <a:path h="642461" w="1108339">
                  <a:moveTo>
                    <a:pt x="0" y="0"/>
                  </a:moveTo>
                  <a:lnTo>
                    <a:pt x="1108339" y="0"/>
                  </a:lnTo>
                  <a:lnTo>
                    <a:pt x="1108339" y="642461"/>
                  </a:lnTo>
                  <a:lnTo>
                    <a:pt x="0" y="6424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927298" cy="927298"/>
            </a:xfrm>
            <a:custGeom>
              <a:avLst/>
              <a:gdLst/>
              <a:ahLst/>
              <a:cxnLst/>
              <a:rect r="r" b="b" t="t" l="l"/>
              <a:pathLst>
                <a:path h="927298" w="927298">
                  <a:moveTo>
                    <a:pt x="0" y="0"/>
                  </a:moveTo>
                  <a:lnTo>
                    <a:pt x="927298" y="0"/>
                  </a:lnTo>
                  <a:lnTo>
                    <a:pt x="927298" y="927298"/>
                  </a:lnTo>
                  <a:lnTo>
                    <a:pt x="0" y="9272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5433877" cy="9344025"/>
            <a:chOff x="0" y="0"/>
            <a:chExt cx="7245169" cy="12458700"/>
          </a:xfrm>
        </p:grpSpPr>
        <p:pic>
          <p:nvPicPr>
            <p:cNvPr name="Picture 3" id="3"/>
            <p:cNvPicPr>
              <a:picLocks noChangeAspect="true"/>
            </p:cNvPicPr>
            <p:nvPr/>
          </p:nvPicPr>
          <p:blipFill>
            <a:blip r:embed="rId2"/>
            <a:srcRect l="38668" t="0" r="38668" b="0"/>
            <a:stretch>
              <a:fillRect/>
            </a:stretch>
          </p:blipFill>
          <p:spPr>
            <a:xfrm flipH="false" flipV="false">
              <a:off x="0" y="0"/>
              <a:ext cx="7245169" cy="12458700"/>
            </a:xfrm>
            <a:prstGeom prst="rect">
              <a:avLst/>
            </a:prstGeom>
          </p:spPr>
        </p:pic>
      </p:grpSp>
      <p:grpSp>
        <p:nvGrpSpPr>
          <p:cNvPr name="Group 4" id="4"/>
          <p:cNvGrpSpPr/>
          <p:nvPr/>
        </p:nvGrpSpPr>
        <p:grpSpPr>
          <a:xfrm rot="0">
            <a:off x="354812" y="9472535"/>
            <a:ext cx="3054450" cy="695473"/>
            <a:chOff x="0" y="0"/>
            <a:chExt cx="4072600" cy="927298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1087624" y="52689"/>
              <a:ext cx="1623128" cy="726264"/>
            </a:xfrm>
            <a:custGeom>
              <a:avLst/>
              <a:gdLst/>
              <a:ahLst/>
              <a:cxnLst/>
              <a:rect r="r" b="b" t="t" l="l"/>
              <a:pathLst>
                <a:path h="726264" w="1623128">
                  <a:moveTo>
                    <a:pt x="0" y="0"/>
                  </a:moveTo>
                  <a:lnTo>
                    <a:pt x="1623128" y="0"/>
                  </a:lnTo>
                  <a:lnTo>
                    <a:pt x="1623128" y="726264"/>
                  </a:lnTo>
                  <a:lnTo>
                    <a:pt x="0" y="7262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897" t="0" r="-897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2964261" y="142418"/>
              <a:ext cx="1108339" cy="642461"/>
            </a:xfrm>
            <a:custGeom>
              <a:avLst/>
              <a:gdLst/>
              <a:ahLst/>
              <a:cxnLst/>
              <a:rect r="r" b="b" t="t" l="l"/>
              <a:pathLst>
                <a:path h="642461" w="1108339">
                  <a:moveTo>
                    <a:pt x="0" y="0"/>
                  </a:moveTo>
                  <a:lnTo>
                    <a:pt x="1108339" y="0"/>
                  </a:lnTo>
                  <a:lnTo>
                    <a:pt x="1108339" y="642461"/>
                  </a:lnTo>
                  <a:lnTo>
                    <a:pt x="0" y="6424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927298" cy="927298"/>
            </a:xfrm>
            <a:custGeom>
              <a:avLst/>
              <a:gdLst/>
              <a:ahLst/>
              <a:cxnLst/>
              <a:rect r="r" b="b" t="t" l="l"/>
              <a:pathLst>
                <a:path h="927298" w="927298">
                  <a:moveTo>
                    <a:pt x="0" y="0"/>
                  </a:moveTo>
                  <a:lnTo>
                    <a:pt x="927298" y="0"/>
                  </a:lnTo>
                  <a:lnTo>
                    <a:pt x="927298" y="927298"/>
                  </a:lnTo>
                  <a:lnTo>
                    <a:pt x="0" y="9272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</p:grpSp>
      <p:grpSp>
        <p:nvGrpSpPr>
          <p:cNvPr name="Group 8" id="8"/>
          <p:cNvGrpSpPr/>
          <p:nvPr/>
        </p:nvGrpSpPr>
        <p:grpSpPr>
          <a:xfrm rot="0">
            <a:off x="6613621" y="8425082"/>
            <a:ext cx="3053728" cy="833218"/>
            <a:chOff x="0" y="0"/>
            <a:chExt cx="4071637" cy="111095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960679" y="0"/>
              <a:ext cx="1110958" cy="1110958"/>
            </a:xfrm>
            <a:custGeom>
              <a:avLst/>
              <a:gdLst/>
              <a:ahLst/>
              <a:cxnLst/>
              <a:rect r="r" b="b" t="t" l="l"/>
              <a:pathLst>
                <a:path h="1110958" w="1110958">
                  <a:moveTo>
                    <a:pt x="0" y="0"/>
                  </a:moveTo>
                  <a:lnTo>
                    <a:pt x="1110958" y="0"/>
                  </a:lnTo>
                  <a:lnTo>
                    <a:pt x="1110958" y="1110958"/>
                  </a:lnTo>
                  <a:lnTo>
                    <a:pt x="0" y="11109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0" y="-18107"/>
              <a:ext cx="2862965" cy="2893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 marL="0" indent="0" lvl="0">
                <a:lnSpc>
                  <a:spcPts val="1819"/>
                </a:lnSpc>
                <a:spcBef>
                  <a:spcPct val="0"/>
                </a:spcBef>
              </a:pPr>
              <a:r>
                <a:rPr lang="en-US" sz="1299">
                  <a:solidFill>
                    <a:srgbClr val="000000"/>
                  </a:solidFill>
                  <a:latin typeface="Comfortaa"/>
                  <a:ea typeface="Comfortaa"/>
                  <a:cs typeface="Comfortaa"/>
                  <a:sym typeface="Comfortaa"/>
                </a:rPr>
                <a:t>more information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481733"/>
              <a:ext cx="2862965" cy="5941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www.ecologyday.eu</a:t>
              </a:r>
            </a:p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info@speco.pt</a:t>
              </a: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5588101" y="379465"/>
            <a:ext cx="3390193" cy="1164266"/>
          </a:xfrm>
          <a:custGeom>
            <a:avLst/>
            <a:gdLst/>
            <a:ahLst/>
            <a:cxnLst/>
            <a:rect r="r" b="b" t="t" l="l"/>
            <a:pathLst>
              <a:path h="1164266" w="3390193">
                <a:moveTo>
                  <a:pt x="0" y="0"/>
                </a:moveTo>
                <a:lnTo>
                  <a:pt x="3390194" y="0"/>
                </a:lnTo>
                <a:lnTo>
                  <a:pt x="3390194" y="1164265"/>
                </a:lnTo>
                <a:lnTo>
                  <a:pt x="0" y="116426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-13886" t="-36004" r="-15824" b="-51272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6613621" y="9633581"/>
            <a:ext cx="3053728" cy="40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360"/>
              </a:lnSpc>
            </a:pPr>
            <a:r>
              <a:rPr lang="en-US" sz="2000" spc="344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OTHER LOGOS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588101" y="2734355"/>
            <a:ext cx="4079247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900"/>
              </a:lnSpc>
            </a:pPr>
            <a:r>
              <a:rPr lang="en-US" sz="3000">
                <a:solidFill>
                  <a:srgbClr val="01943D"/>
                </a:solidFill>
                <a:latin typeface="Arial Bold"/>
                <a:ea typeface="Arial Bold"/>
                <a:cs typeface="Arial Bold"/>
                <a:sym typeface="Arial Bold"/>
              </a:rPr>
              <a:t>ACTIVITY TITLE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683195" y="6508930"/>
            <a:ext cx="3984154" cy="9978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687"/>
              </a:lnSpc>
            </a:pPr>
            <a:r>
              <a:rPr lang="en-US" sz="1599" spc="275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Further information, such as short description, venue, &amp; registration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5683195" y="6019726"/>
            <a:ext cx="3889060" cy="5654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68"/>
              </a:lnSpc>
            </a:pP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14th September </a:t>
            </a: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2024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5433877" y="0"/>
            <a:ext cx="92545" cy="9346882"/>
            <a:chOff x="0" y="0"/>
            <a:chExt cx="24374" cy="246173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4374" cy="2461730"/>
            </a:xfrm>
            <a:custGeom>
              <a:avLst/>
              <a:gdLst/>
              <a:ahLst/>
              <a:cxnLst/>
              <a:rect r="r" b="b" t="t" l="l"/>
              <a:pathLst>
                <a:path h="2461730" w="24374">
                  <a:moveTo>
                    <a:pt x="0" y="0"/>
                  </a:moveTo>
                  <a:lnTo>
                    <a:pt x="24374" y="0"/>
                  </a:lnTo>
                  <a:lnTo>
                    <a:pt x="24374" y="2461730"/>
                  </a:lnTo>
                  <a:lnTo>
                    <a:pt x="0" y="2461730"/>
                  </a:ln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76200"/>
              <a:ext cx="24374" cy="253793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87"/>
                </a:lnSpc>
              </a:pP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2436" y="1660957"/>
            <a:ext cx="8494564" cy="4233733"/>
            <a:chOff x="0" y="0"/>
            <a:chExt cx="10281487" cy="512434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281487" cy="5124345"/>
            </a:xfrm>
            <a:custGeom>
              <a:avLst/>
              <a:gdLst/>
              <a:ahLst/>
              <a:cxnLst/>
              <a:rect r="r" b="b" t="t" l="l"/>
              <a:pathLst>
                <a:path h="5124345" w="10281487">
                  <a:moveTo>
                    <a:pt x="0" y="0"/>
                  </a:moveTo>
                  <a:lnTo>
                    <a:pt x="10281487" y="0"/>
                  </a:lnTo>
                  <a:lnTo>
                    <a:pt x="10281487" y="5124345"/>
                  </a:lnTo>
                  <a:lnTo>
                    <a:pt x="0" y="512434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0">
            <a:off x="6702754" y="448871"/>
            <a:ext cx="3053728" cy="833218"/>
            <a:chOff x="0" y="0"/>
            <a:chExt cx="4071637" cy="1110958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2960679" y="0"/>
              <a:ext cx="1110958" cy="1110958"/>
            </a:xfrm>
            <a:custGeom>
              <a:avLst/>
              <a:gdLst/>
              <a:ahLst/>
              <a:cxnLst/>
              <a:rect r="r" b="b" t="t" l="l"/>
              <a:pathLst>
                <a:path h="1110958" w="1110958">
                  <a:moveTo>
                    <a:pt x="0" y="0"/>
                  </a:moveTo>
                  <a:lnTo>
                    <a:pt x="1110958" y="0"/>
                  </a:lnTo>
                  <a:lnTo>
                    <a:pt x="1110958" y="1110958"/>
                  </a:lnTo>
                  <a:lnTo>
                    <a:pt x="0" y="11109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TextBox 6" id="6"/>
            <p:cNvSpPr txBox="true"/>
            <p:nvPr/>
          </p:nvSpPr>
          <p:spPr>
            <a:xfrm rot="0">
              <a:off x="0" y="-18107"/>
              <a:ext cx="2862965" cy="2893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 marL="0" indent="0" lvl="0">
                <a:lnSpc>
                  <a:spcPts val="1819"/>
                </a:lnSpc>
                <a:spcBef>
                  <a:spcPct val="0"/>
                </a:spcBef>
              </a:pPr>
              <a:r>
                <a:rPr lang="en-US" sz="1299">
                  <a:solidFill>
                    <a:srgbClr val="000000"/>
                  </a:solidFill>
                  <a:latin typeface="Comfortaa"/>
                  <a:ea typeface="Comfortaa"/>
                  <a:cs typeface="Comfortaa"/>
                  <a:sym typeface="Comfortaa"/>
                </a:rPr>
                <a:t>plus d’informations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0" y="481733"/>
              <a:ext cx="2862965" cy="5941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www.ecologyday.eu</a:t>
              </a:r>
            </a:p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info@speco.pt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01072" y="76200"/>
            <a:ext cx="3390193" cy="1164266"/>
          </a:xfrm>
          <a:custGeom>
            <a:avLst/>
            <a:gdLst/>
            <a:ahLst/>
            <a:cxnLst/>
            <a:rect r="r" b="b" t="t" l="l"/>
            <a:pathLst>
              <a:path h="1164266" w="3390193">
                <a:moveTo>
                  <a:pt x="0" y="0"/>
                </a:moveTo>
                <a:lnTo>
                  <a:pt x="3390193" y="0"/>
                </a:lnTo>
                <a:lnTo>
                  <a:pt x="3390193" y="1164266"/>
                </a:lnTo>
                <a:lnTo>
                  <a:pt x="0" y="116426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3886" t="-36004" r="-15824" b="-51272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1699891" y="1653540"/>
            <a:ext cx="92545" cy="8667750"/>
            <a:chOff x="0" y="0"/>
            <a:chExt cx="24374" cy="2282864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4374" cy="2282864"/>
            </a:xfrm>
            <a:custGeom>
              <a:avLst/>
              <a:gdLst/>
              <a:ahLst/>
              <a:cxnLst/>
              <a:rect r="r" b="b" t="t" l="l"/>
              <a:pathLst>
                <a:path h="2282864" w="24374">
                  <a:moveTo>
                    <a:pt x="0" y="0"/>
                  </a:moveTo>
                  <a:lnTo>
                    <a:pt x="24374" y="0"/>
                  </a:lnTo>
                  <a:lnTo>
                    <a:pt x="24374" y="2282864"/>
                  </a:lnTo>
                  <a:lnTo>
                    <a:pt x="0" y="2282864"/>
                  </a:ln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76200"/>
              <a:ext cx="24374" cy="23590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87"/>
                </a:lnSpc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096169" y="6458588"/>
            <a:ext cx="7162131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00"/>
              </a:lnSpc>
            </a:pPr>
            <a:r>
              <a:rPr lang="en-US" sz="3000">
                <a:solidFill>
                  <a:srgbClr val="1D9C59"/>
                </a:solidFill>
                <a:latin typeface="Arial Bold"/>
                <a:ea typeface="Arial Bold"/>
                <a:cs typeface="Arial Bold"/>
                <a:sym typeface="Arial Bold"/>
              </a:rPr>
              <a:t>TITRE DE L'ACTIVITÉ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791265" y="8255742"/>
            <a:ext cx="5870123" cy="9978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687"/>
              </a:lnSpc>
            </a:pPr>
            <a:r>
              <a:rPr lang="en-US" sz="1599" spc="275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Informations complémentaires, telles qu'une brève description, le lieu et les modalités d'inscription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72328" y="7752065"/>
            <a:ext cx="3889060" cy="5654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68"/>
              </a:lnSpc>
            </a:pP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14 Septembre </a:t>
            </a: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2024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607660" y="9548353"/>
            <a:ext cx="3053728" cy="40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360"/>
              </a:lnSpc>
            </a:pPr>
            <a:r>
              <a:rPr lang="en-US" sz="2000" spc="344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AUTRES LOGOS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2096169" y="9453982"/>
            <a:ext cx="3054450" cy="695473"/>
            <a:chOff x="0" y="0"/>
            <a:chExt cx="4072600" cy="927298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1087624" y="52689"/>
              <a:ext cx="1623128" cy="726264"/>
            </a:xfrm>
            <a:custGeom>
              <a:avLst/>
              <a:gdLst/>
              <a:ahLst/>
              <a:cxnLst/>
              <a:rect r="r" b="b" t="t" l="l"/>
              <a:pathLst>
                <a:path h="726264" w="1623128">
                  <a:moveTo>
                    <a:pt x="0" y="0"/>
                  </a:moveTo>
                  <a:lnTo>
                    <a:pt x="1623128" y="0"/>
                  </a:lnTo>
                  <a:lnTo>
                    <a:pt x="1623128" y="726264"/>
                  </a:lnTo>
                  <a:lnTo>
                    <a:pt x="0" y="7262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897" t="0" r="-897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2964261" y="142418"/>
              <a:ext cx="1108339" cy="642461"/>
            </a:xfrm>
            <a:custGeom>
              <a:avLst/>
              <a:gdLst/>
              <a:ahLst/>
              <a:cxnLst/>
              <a:rect r="r" b="b" t="t" l="l"/>
              <a:pathLst>
                <a:path h="642461" w="1108339">
                  <a:moveTo>
                    <a:pt x="0" y="0"/>
                  </a:moveTo>
                  <a:lnTo>
                    <a:pt x="1108339" y="0"/>
                  </a:lnTo>
                  <a:lnTo>
                    <a:pt x="1108339" y="642461"/>
                  </a:lnTo>
                  <a:lnTo>
                    <a:pt x="0" y="6424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927298" cy="927298"/>
            </a:xfrm>
            <a:custGeom>
              <a:avLst/>
              <a:gdLst/>
              <a:ahLst/>
              <a:cxnLst/>
              <a:rect r="r" b="b" t="t" l="l"/>
              <a:pathLst>
                <a:path h="927298" w="927298">
                  <a:moveTo>
                    <a:pt x="0" y="0"/>
                  </a:moveTo>
                  <a:lnTo>
                    <a:pt x="927298" y="0"/>
                  </a:lnTo>
                  <a:lnTo>
                    <a:pt x="927298" y="927298"/>
                  </a:lnTo>
                  <a:lnTo>
                    <a:pt x="0" y="9272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5433877" cy="9344025"/>
            <a:chOff x="0" y="0"/>
            <a:chExt cx="7245169" cy="12458700"/>
          </a:xfrm>
        </p:grpSpPr>
        <p:pic>
          <p:nvPicPr>
            <p:cNvPr name="Picture 3" id="3"/>
            <p:cNvPicPr>
              <a:picLocks noChangeAspect="true"/>
            </p:cNvPicPr>
            <p:nvPr/>
          </p:nvPicPr>
          <p:blipFill>
            <a:blip r:embed="rId2"/>
            <a:srcRect l="38668" t="0" r="38668" b="0"/>
            <a:stretch>
              <a:fillRect/>
            </a:stretch>
          </p:blipFill>
          <p:spPr>
            <a:xfrm flipH="false" flipV="false">
              <a:off x="0" y="0"/>
              <a:ext cx="7245169" cy="12458700"/>
            </a:xfrm>
            <a:prstGeom prst="rect">
              <a:avLst/>
            </a:prstGeom>
          </p:spPr>
        </p:pic>
      </p:grpSp>
      <p:grpSp>
        <p:nvGrpSpPr>
          <p:cNvPr name="Group 4" id="4"/>
          <p:cNvGrpSpPr/>
          <p:nvPr/>
        </p:nvGrpSpPr>
        <p:grpSpPr>
          <a:xfrm rot="0">
            <a:off x="354812" y="9472535"/>
            <a:ext cx="3054450" cy="695473"/>
            <a:chOff x="0" y="0"/>
            <a:chExt cx="4072600" cy="927298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1087624" y="52689"/>
              <a:ext cx="1623128" cy="726264"/>
            </a:xfrm>
            <a:custGeom>
              <a:avLst/>
              <a:gdLst/>
              <a:ahLst/>
              <a:cxnLst/>
              <a:rect r="r" b="b" t="t" l="l"/>
              <a:pathLst>
                <a:path h="726264" w="1623128">
                  <a:moveTo>
                    <a:pt x="0" y="0"/>
                  </a:moveTo>
                  <a:lnTo>
                    <a:pt x="1623128" y="0"/>
                  </a:lnTo>
                  <a:lnTo>
                    <a:pt x="1623128" y="726264"/>
                  </a:lnTo>
                  <a:lnTo>
                    <a:pt x="0" y="7262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897" t="0" r="-897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2964261" y="142418"/>
              <a:ext cx="1108339" cy="642461"/>
            </a:xfrm>
            <a:custGeom>
              <a:avLst/>
              <a:gdLst/>
              <a:ahLst/>
              <a:cxnLst/>
              <a:rect r="r" b="b" t="t" l="l"/>
              <a:pathLst>
                <a:path h="642461" w="1108339">
                  <a:moveTo>
                    <a:pt x="0" y="0"/>
                  </a:moveTo>
                  <a:lnTo>
                    <a:pt x="1108339" y="0"/>
                  </a:lnTo>
                  <a:lnTo>
                    <a:pt x="1108339" y="642461"/>
                  </a:lnTo>
                  <a:lnTo>
                    <a:pt x="0" y="6424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927298" cy="927298"/>
            </a:xfrm>
            <a:custGeom>
              <a:avLst/>
              <a:gdLst/>
              <a:ahLst/>
              <a:cxnLst/>
              <a:rect r="r" b="b" t="t" l="l"/>
              <a:pathLst>
                <a:path h="927298" w="927298">
                  <a:moveTo>
                    <a:pt x="0" y="0"/>
                  </a:moveTo>
                  <a:lnTo>
                    <a:pt x="927298" y="0"/>
                  </a:lnTo>
                  <a:lnTo>
                    <a:pt x="927298" y="927298"/>
                  </a:lnTo>
                  <a:lnTo>
                    <a:pt x="0" y="9272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</p:grpSp>
      <p:grpSp>
        <p:nvGrpSpPr>
          <p:cNvPr name="Group 8" id="8"/>
          <p:cNvGrpSpPr/>
          <p:nvPr/>
        </p:nvGrpSpPr>
        <p:grpSpPr>
          <a:xfrm rot="0">
            <a:off x="6613621" y="8425082"/>
            <a:ext cx="3053728" cy="833218"/>
            <a:chOff x="0" y="0"/>
            <a:chExt cx="4071637" cy="111095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960679" y="0"/>
              <a:ext cx="1110958" cy="1110958"/>
            </a:xfrm>
            <a:custGeom>
              <a:avLst/>
              <a:gdLst/>
              <a:ahLst/>
              <a:cxnLst/>
              <a:rect r="r" b="b" t="t" l="l"/>
              <a:pathLst>
                <a:path h="1110958" w="1110958">
                  <a:moveTo>
                    <a:pt x="0" y="0"/>
                  </a:moveTo>
                  <a:lnTo>
                    <a:pt x="1110958" y="0"/>
                  </a:lnTo>
                  <a:lnTo>
                    <a:pt x="1110958" y="1110958"/>
                  </a:lnTo>
                  <a:lnTo>
                    <a:pt x="0" y="11109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0" y="-18107"/>
              <a:ext cx="2862965" cy="2893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 marL="0" indent="0" lvl="0">
                <a:lnSpc>
                  <a:spcPts val="1819"/>
                </a:lnSpc>
                <a:spcBef>
                  <a:spcPct val="0"/>
                </a:spcBef>
              </a:pPr>
              <a:r>
                <a:rPr lang="en-US" sz="1299">
                  <a:solidFill>
                    <a:srgbClr val="000000"/>
                  </a:solidFill>
                  <a:latin typeface="Comfortaa"/>
                  <a:ea typeface="Comfortaa"/>
                  <a:cs typeface="Comfortaa"/>
                  <a:sym typeface="Comfortaa"/>
                </a:rPr>
                <a:t>plus d’informations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481733"/>
              <a:ext cx="2862965" cy="5941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www.ecologyday.eu</a:t>
              </a:r>
            </a:p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info@speco.pt</a:t>
              </a: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5588101" y="379465"/>
            <a:ext cx="3390193" cy="1164266"/>
          </a:xfrm>
          <a:custGeom>
            <a:avLst/>
            <a:gdLst/>
            <a:ahLst/>
            <a:cxnLst/>
            <a:rect r="r" b="b" t="t" l="l"/>
            <a:pathLst>
              <a:path h="1164266" w="3390193">
                <a:moveTo>
                  <a:pt x="0" y="0"/>
                </a:moveTo>
                <a:lnTo>
                  <a:pt x="3390194" y="0"/>
                </a:lnTo>
                <a:lnTo>
                  <a:pt x="3390194" y="1164265"/>
                </a:lnTo>
                <a:lnTo>
                  <a:pt x="0" y="116426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-13886" t="-36004" r="-15824" b="-51272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6613621" y="9633581"/>
            <a:ext cx="3053728" cy="40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360"/>
              </a:lnSpc>
            </a:pPr>
            <a:r>
              <a:rPr lang="en-US" sz="2000" spc="344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AUTRES LOGOS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588101" y="2734355"/>
            <a:ext cx="4079247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900"/>
              </a:lnSpc>
            </a:pPr>
            <a:r>
              <a:rPr lang="en-US" sz="3000">
                <a:solidFill>
                  <a:srgbClr val="01943D"/>
                </a:solidFill>
                <a:latin typeface="Arial Bold"/>
                <a:ea typeface="Arial Bold"/>
                <a:cs typeface="Arial Bold"/>
                <a:sym typeface="Arial Bold"/>
              </a:rPr>
              <a:t>TITRE DE L'ACTIVITÉ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683195" y="6138193"/>
            <a:ext cx="3984154" cy="1677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687"/>
              </a:lnSpc>
            </a:pPr>
            <a:r>
              <a:rPr lang="en-US" sz="1599" spc="275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Informations complémentaires, telles qu'une brève description, le lieu et les modalités d'inscription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5683195" y="5648989"/>
            <a:ext cx="3889060" cy="5654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68"/>
              </a:lnSpc>
            </a:pP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14 Septembre </a:t>
            </a: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2024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5433877" y="0"/>
            <a:ext cx="92545" cy="9346882"/>
            <a:chOff x="0" y="0"/>
            <a:chExt cx="24374" cy="246173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4374" cy="2461730"/>
            </a:xfrm>
            <a:custGeom>
              <a:avLst/>
              <a:gdLst/>
              <a:ahLst/>
              <a:cxnLst/>
              <a:rect r="r" b="b" t="t" l="l"/>
              <a:pathLst>
                <a:path h="2461730" w="24374">
                  <a:moveTo>
                    <a:pt x="0" y="0"/>
                  </a:moveTo>
                  <a:lnTo>
                    <a:pt x="24374" y="0"/>
                  </a:lnTo>
                  <a:lnTo>
                    <a:pt x="24374" y="2461730"/>
                  </a:lnTo>
                  <a:lnTo>
                    <a:pt x="0" y="2461730"/>
                  </a:ln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76200"/>
              <a:ext cx="24374" cy="253793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87"/>
                </a:lnSpc>
              </a:pPr>
            </a:p>
          </p:txBody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2436" y="1660957"/>
            <a:ext cx="8494564" cy="4233733"/>
            <a:chOff x="0" y="0"/>
            <a:chExt cx="10281487" cy="512434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281487" cy="5124345"/>
            </a:xfrm>
            <a:custGeom>
              <a:avLst/>
              <a:gdLst/>
              <a:ahLst/>
              <a:cxnLst/>
              <a:rect r="r" b="b" t="t" l="l"/>
              <a:pathLst>
                <a:path h="5124345" w="10281487">
                  <a:moveTo>
                    <a:pt x="0" y="0"/>
                  </a:moveTo>
                  <a:lnTo>
                    <a:pt x="10281487" y="0"/>
                  </a:lnTo>
                  <a:lnTo>
                    <a:pt x="10281487" y="5124345"/>
                  </a:lnTo>
                  <a:lnTo>
                    <a:pt x="0" y="512434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0">
            <a:off x="6702754" y="448871"/>
            <a:ext cx="3053728" cy="833218"/>
            <a:chOff x="0" y="0"/>
            <a:chExt cx="4071637" cy="1110958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2960679" y="0"/>
              <a:ext cx="1110958" cy="1110958"/>
            </a:xfrm>
            <a:custGeom>
              <a:avLst/>
              <a:gdLst/>
              <a:ahLst/>
              <a:cxnLst/>
              <a:rect r="r" b="b" t="t" l="l"/>
              <a:pathLst>
                <a:path h="1110958" w="1110958">
                  <a:moveTo>
                    <a:pt x="0" y="0"/>
                  </a:moveTo>
                  <a:lnTo>
                    <a:pt x="1110958" y="0"/>
                  </a:lnTo>
                  <a:lnTo>
                    <a:pt x="1110958" y="1110958"/>
                  </a:lnTo>
                  <a:lnTo>
                    <a:pt x="0" y="11109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TextBox 6" id="6"/>
            <p:cNvSpPr txBox="true"/>
            <p:nvPr/>
          </p:nvSpPr>
          <p:spPr>
            <a:xfrm rot="0">
              <a:off x="0" y="-18107"/>
              <a:ext cx="2862965" cy="2893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 marL="0" indent="0" lvl="0">
                <a:lnSpc>
                  <a:spcPts val="1819"/>
                </a:lnSpc>
                <a:spcBef>
                  <a:spcPct val="0"/>
                </a:spcBef>
              </a:pPr>
              <a:r>
                <a:rPr lang="en-US" sz="1299">
                  <a:solidFill>
                    <a:srgbClr val="000000"/>
                  </a:solidFill>
                  <a:latin typeface="Comfortaa"/>
                  <a:ea typeface="Comfortaa"/>
                  <a:cs typeface="Comfortaa"/>
                  <a:sym typeface="Comfortaa"/>
                </a:rPr>
                <a:t>más información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0" y="481733"/>
              <a:ext cx="2862965" cy="5941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www.ecologyday.eu</a:t>
              </a:r>
            </a:p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info@speco.pt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01072" y="76200"/>
            <a:ext cx="3390193" cy="1164266"/>
          </a:xfrm>
          <a:custGeom>
            <a:avLst/>
            <a:gdLst/>
            <a:ahLst/>
            <a:cxnLst/>
            <a:rect r="r" b="b" t="t" l="l"/>
            <a:pathLst>
              <a:path h="1164266" w="3390193">
                <a:moveTo>
                  <a:pt x="0" y="0"/>
                </a:moveTo>
                <a:lnTo>
                  <a:pt x="3390193" y="0"/>
                </a:lnTo>
                <a:lnTo>
                  <a:pt x="3390193" y="1164266"/>
                </a:lnTo>
                <a:lnTo>
                  <a:pt x="0" y="116426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3886" t="-36004" r="-15824" b="-51272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1699891" y="1653540"/>
            <a:ext cx="92545" cy="8667750"/>
            <a:chOff x="0" y="0"/>
            <a:chExt cx="24374" cy="2282864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4374" cy="2282864"/>
            </a:xfrm>
            <a:custGeom>
              <a:avLst/>
              <a:gdLst/>
              <a:ahLst/>
              <a:cxnLst/>
              <a:rect r="r" b="b" t="t" l="l"/>
              <a:pathLst>
                <a:path h="2282864" w="24374">
                  <a:moveTo>
                    <a:pt x="0" y="0"/>
                  </a:moveTo>
                  <a:lnTo>
                    <a:pt x="24374" y="0"/>
                  </a:lnTo>
                  <a:lnTo>
                    <a:pt x="24374" y="2282864"/>
                  </a:lnTo>
                  <a:lnTo>
                    <a:pt x="0" y="2282864"/>
                  </a:ln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76200"/>
              <a:ext cx="24374" cy="23590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87"/>
                </a:lnSpc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096169" y="6458588"/>
            <a:ext cx="7162131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00"/>
              </a:lnSpc>
            </a:pPr>
            <a:r>
              <a:rPr lang="en-US" sz="3000">
                <a:solidFill>
                  <a:srgbClr val="1D9C59"/>
                </a:solidFill>
                <a:latin typeface="Arial Bold"/>
                <a:ea typeface="Arial Bold"/>
                <a:cs typeface="Arial Bold"/>
                <a:sym typeface="Arial Bold"/>
              </a:rPr>
              <a:t>TÍTULO DE LA ACTIVIDAD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791265" y="8255742"/>
            <a:ext cx="5870123" cy="6581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687"/>
              </a:lnSpc>
            </a:pPr>
            <a:r>
              <a:rPr lang="en-US" sz="1599" spc="275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Información adicional, como una breve descripción, dónde y cómo inscribirse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72328" y="7752065"/>
            <a:ext cx="3889060" cy="5654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68"/>
              </a:lnSpc>
            </a:pP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14 Septiembre </a:t>
            </a: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2024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607660" y="9548353"/>
            <a:ext cx="3053728" cy="40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360"/>
              </a:lnSpc>
            </a:pPr>
            <a:r>
              <a:rPr lang="en-US" sz="2000" spc="344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más logotipos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2096169" y="9453982"/>
            <a:ext cx="3054450" cy="695473"/>
            <a:chOff x="0" y="0"/>
            <a:chExt cx="4072600" cy="927298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1087624" y="52689"/>
              <a:ext cx="1623128" cy="726264"/>
            </a:xfrm>
            <a:custGeom>
              <a:avLst/>
              <a:gdLst/>
              <a:ahLst/>
              <a:cxnLst/>
              <a:rect r="r" b="b" t="t" l="l"/>
              <a:pathLst>
                <a:path h="726264" w="1623128">
                  <a:moveTo>
                    <a:pt x="0" y="0"/>
                  </a:moveTo>
                  <a:lnTo>
                    <a:pt x="1623128" y="0"/>
                  </a:lnTo>
                  <a:lnTo>
                    <a:pt x="1623128" y="726264"/>
                  </a:lnTo>
                  <a:lnTo>
                    <a:pt x="0" y="7262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897" t="0" r="-897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2964261" y="142418"/>
              <a:ext cx="1108339" cy="642461"/>
            </a:xfrm>
            <a:custGeom>
              <a:avLst/>
              <a:gdLst/>
              <a:ahLst/>
              <a:cxnLst/>
              <a:rect r="r" b="b" t="t" l="l"/>
              <a:pathLst>
                <a:path h="642461" w="1108339">
                  <a:moveTo>
                    <a:pt x="0" y="0"/>
                  </a:moveTo>
                  <a:lnTo>
                    <a:pt x="1108339" y="0"/>
                  </a:lnTo>
                  <a:lnTo>
                    <a:pt x="1108339" y="642461"/>
                  </a:lnTo>
                  <a:lnTo>
                    <a:pt x="0" y="6424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927298" cy="927298"/>
            </a:xfrm>
            <a:custGeom>
              <a:avLst/>
              <a:gdLst/>
              <a:ahLst/>
              <a:cxnLst/>
              <a:rect r="r" b="b" t="t" l="l"/>
              <a:pathLst>
                <a:path h="927298" w="927298">
                  <a:moveTo>
                    <a:pt x="0" y="0"/>
                  </a:moveTo>
                  <a:lnTo>
                    <a:pt x="927298" y="0"/>
                  </a:lnTo>
                  <a:lnTo>
                    <a:pt x="927298" y="927298"/>
                  </a:lnTo>
                  <a:lnTo>
                    <a:pt x="0" y="9272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5433877" cy="9344025"/>
            <a:chOff x="0" y="0"/>
            <a:chExt cx="7245169" cy="12458700"/>
          </a:xfrm>
        </p:grpSpPr>
        <p:pic>
          <p:nvPicPr>
            <p:cNvPr name="Picture 3" id="3"/>
            <p:cNvPicPr>
              <a:picLocks noChangeAspect="true"/>
            </p:cNvPicPr>
            <p:nvPr/>
          </p:nvPicPr>
          <p:blipFill>
            <a:blip r:embed="rId2"/>
            <a:srcRect l="38668" t="0" r="38668" b="0"/>
            <a:stretch>
              <a:fillRect/>
            </a:stretch>
          </p:blipFill>
          <p:spPr>
            <a:xfrm flipH="false" flipV="false">
              <a:off x="0" y="0"/>
              <a:ext cx="7245169" cy="12458700"/>
            </a:xfrm>
            <a:prstGeom prst="rect">
              <a:avLst/>
            </a:prstGeom>
          </p:spPr>
        </p:pic>
      </p:grpSp>
      <p:grpSp>
        <p:nvGrpSpPr>
          <p:cNvPr name="Group 4" id="4"/>
          <p:cNvGrpSpPr/>
          <p:nvPr/>
        </p:nvGrpSpPr>
        <p:grpSpPr>
          <a:xfrm rot="0">
            <a:off x="354812" y="9472535"/>
            <a:ext cx="3054450" cy="695473"/>
            <a:chOff x="0" y="0"/>
            <a:chExt cx="4072600" cy="927298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1087624" y="52689"/>
              <a:ext cx="1623128" cy="726264"/>
            </a:xfrm>
            <a:custGeom>
              <a:avLst/>
              <a:gdLst/>
              <a:ahLst/>
              <a:cxnLst/>
              <a:rect r="r" b="b" t="t" l="l"/>
              <a:pathLst>
                <a:path h="726264" w="1623128">
                  <a:moveTo>
                    <a:pt x="0" y="0"/>
                  </a:moveTo>
                  <a:lnTo>
                    <a:pt x="1623128" y="0"/>
                  </a:lnTo>
                  <a:lnTo>
                    <a:pt x="1623128" y="726264"/>
                  </a:lnTo>
                  <a:lnTo>
                    <a:pt x="0" y="7262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897" t="0" r="-897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2964261" y="142418"/>
              <a:ext cx="1108339" cy="642461"/>
            </a:xfrm>
            <a:custGeom>
              <a:avLst/>
              <a:gdLst/>
              <a:ahLst/>
              <a:cxnLst/>
              <a:rect r="r" b="b" t="t" l="l"/>
              <a:pathLst>
                <a:path h="642461" w="1108339">
                  <a:moveTo>
                    <a:pt x="0" y="0"/>
                  </a:moveTo>
                  <a:lnTo>
                    <a:pt x="1108339" y="0"/>
                  </a:lnTo>
                  <a:lnTo>
                    <a:pt x="1108339" y="642461"/>
                  </a:lnTo>
                  <a:lnTo>
                    <a:pt x="0" y="6424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927298" cy="927298"/>
            </a:xfrm>
            <a:custGeom>
              <a:avLst/>
              <a:gdLst/>
              <a:ahLst/>
              <a:cxnLst/>
              <a:rect r="r" b="b" t="t" l="l"/>
              <a:pathLst>
                <a:path h="927298" w="927298">
                  <a:moveTo>
                    <a:pt x="0" y="0"/>
                  </a:moveTo>
                  <a:lnTo>
                    <a:pt x="927298" y="0"/>
                  </a:lnTo>
                  <a:lnTo>
                    <a:pt x="927298" y="927298"/>
                  </a:lnTo>
                  <a:lnTo>
                    <a:pt x="0" y="9272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</p:grpSp>
      <p:grpSp>
        <p:nvGrpSpPr>
          <p:cNvPr name="Group 8" id="8"/>
          <p:cNvGrpSpPr/>
          <p:nvPr/>
        </p:nvGrpSpPr>
        <p:grpSpPr>
          <a:xfrm rot="0">
            <a:off x="6613621" y="8425082"/>
            <a:ext cx="3053728" cy="833218"/>
            <a:chOff x="0" y="0"/>
            <a:chExt cx="4071637" cy="111095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960679" y="0"/>
              <a:ext cx="1110958" cy="1110958"/>
            </a:xfrm>
            <a:custGeom>
              <a:avLst/>
              <a:gdLst/>
              <a:ahLst/>
              <a:cxnLst/>
              <a:rect r="r" b="b" t="t" l="l"/>
              <a:pathLst>
                <a:path h="1110958" w="1110958">
                  <a:moveTo>
                    <a:pt x="0" y="0"/>
                  </a:moveTo>
                  <a:lnTo>
                    <a:pt x="1110958" y="0"/>
                  </a:lnTo>
                  <a:lnTo>
                    <a:pt x="1110958" y="1110958"/>
                  </a:lnTo>
                  <a:lnTo>
                    <a:pt x="0" y="11109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0" y="-18107"/>
              <a:ext cx="2862965" cy="2893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 marL="0" indent="0" lvl="0">
                <a:lnSpc>
                  <a:spcPts val="1819"/>
                </a:lnSpc>
                <a:spcBef>
                  <a:spcPct val="0"/>
                </a:spcBef>
              </a:pPr>
              <a:r>
                <a:rPr lang="en-US" sz="1299">
                  <a:solidFill>
                    <a:srgbClr val="000000"/>
                  </a:solidFill>
                  <a:latin typeface="Comfortaa"/>
                  <a:ea typeface="Comfortaa"/>
                  <a:cs typeface="Comfortaa"/>
                  <a:sym typeface="Comfortaa"/>
                </a:rPr>
                <a:t>más información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481733"/>
              <a:ext cx="2862965" cy="5941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www.ecologyday.eu</a:t>
              </a:r>
            </a:p>
            <a:p>
              <a:pPr algn="r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info@speco.pt</a:t>
              </a: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5588101" y="379465"/>
            <a:ext cx="3390193" cy="1164266"/>
          </a:xfrm>
          <a:custGeom>
            <a:avLst/>
            <a:gdLst/>
            <a:ahLst/>
            <a:cxnLst/>
            <a:rect r="r" b="b" t="t" l="l"/>
            <a:pathLst>
              <a:path h="1164266" w="3390193">
                <a:moveTo>
                  <a:pt x="0" y="0"/>
                </a:moveTo>
                <a:lnTo>
                  <a:pt x="3390194" y="0"/>
                </a:lnTo>
                <a:lnTo>
                  <a:pt x="3390194" y="1164265"/>
                </a:lnTo>
                <a:lnTo>
                  <a:pt x="0" y="116426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-13886" t="-36004" r="-15824" b="-51272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6613621" y="9633581"/>
            <a:ext cx="3053728" cy="40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360"/>
              </a:lnSpc>
            </a:pPr>
            <a:r>
              <a:rPr lang="en-US" sz="2000" spc="344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más logotipos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588101" y="2734355"/>
            <a:ext cx="4079247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900"/>
              </a:lnSpc>
            </a:pPr>
            <a:r>
              <a:rPr lang="en-US" sz="3000">
                <a:solidFill>
                  <a:srgbClr val="01943D"/>
                </a:solidFill>
                <a:latin typeface="Arial Bold"/>
                <a:ea typeface="Arial Bold"/>
                <a:cs typeface="Arial Bold"/>
                <a:sym typeface="Arial Bold"/>
              </a:rPr>
              <a:t>TÍTULO DE LA ACTIVIDAD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683195" y="6401138"/>
            <a:ext cx="3984154" cy="9978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687"/>
              </a:lnSpc>
            </a:pPr>
            <a:r>
              <a:rPr lang="en-US" sz="1599" spc="275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Información adicional, como una breve descripción, dónde y cómo inscribirse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5683195" y="5911934"/>
            <a:ext cx="3889060" cy="5654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68"/>
              </a:lnSpc>
            </a:pP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14 Septiembre </a:t>
            </a:r>
            <a:r>
              <a:rPr lang="en-US" sz="2600" spc="78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2024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5433877" y="0"/>
            <a:ext cx="92545" cy="9346882"/>
            <a:chOff x="0" y="0"/>
            <a:chExt cx="24374" cy="246173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4374" cy="2461730"/>
            </a:xfrm>
            <a:custGeom>
              <a:avLst/>
              <a:gdLst/>
              <a:ahLst/>
              <a:cxnLst/>
              <a:rect r="r" b="b" t="t" l="l"/>
              <a:pathLst>
                <a:path h="2461730" w="24374">
                  <a:moveTo>
                    <a:pt x="0" y="0"/>
                  </a:moveTo>
                  <a:lnTo>
                    <a:pt x="24374" y="0"/>
                  </a:lnTo>
                  <a:lnTo>
                    <a:pt x="24374" y="2461730"/>
                  </a:lnTo>
                  <a:lnTo>
                    <a:pt x="0" y="2461730"/>
                  </a:ln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76200"/>
              <a:ext cx="24374" cy="253793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87"/>
                </a:lnSpc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DAGH0D2ZNCc</dc:identifier>
  <dcterms:modified xsi:type="dcterms:W3CDTF">2011-08-01T06:04:30Z</dcterms:modified>
  <cp:revision>1</cp:revision>
  <dc:title>SPECO_EcologyDay'24-Templates</dc:title>
</cp:coreProperties>
</file>