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</p:sldIdLst>
  <p:sldSz cx="10287000" cy="10287000"/>
  <p:notesSz cx="6858000" cy="9144000"/>
  <p:embeddedFontLst>
    <p:embeddedFont>
      <p:font typeface="Comfortaa" charset="1" panose="00000500000000000000"/>
      <p:regular r:id="rId7"/>
    </p:embeddedFont>
    <p:embeddedFont>
      <p:font typeface="Open Sans" charset="1" panose="020B0606030504020204"/>
      <p:regular r:id="rId8"/>
    </p:embeddedFont>
    <p:embeddedFont>
      <p:font typeface="Comfortaa Bold" charset="1" panose="00000800000000000000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png" Type="http://schemas.openxmlformats.org/officeDocument/2006/relationships/image"/><Relationship Id="rId12" Target="../media/image11.png" Type="http://schemas.openxmlformats.org/officeDocument/2006/relationships/image"/><Relationship Id="rId13" Target="../media/image12.png" Type="http://schemas.openxmlformats.org/officeDocument/2006/relationships/image"/><Relationship Id="rId14" Target="../media/image13.png" Type="http://schemas.openxmlformats.org/officeDocument/2006/relationships/image"/><Relationship Id="rId15" Target="../media/image14.png" Type="http://schemas.openxmlformats.org/officeDocument/2006/relationships/image"/><Relationship Id="rId16" Target="../media/image15.png" Type="http://schemas.openxmlformats.org/officeDocument/2006/relationships/image"/><Relationship Id="rId17" Target="../media/image16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16699" y="126560"/>
            <a:ext cx="6046037" cy="2076340"/>
          </a:xfrm>
          <a:custGeom>
            <a:avLst/>
            <a:gdLst/>
            <a:ahLst/>
            <a:cxnLst/>
            <a:rect r="r" b="b" t="t" l="l"/>
            <a:pathLst>
              <a:path h="2076340" w="6046037">
                <a:moveTo>
                  <a:pt x="0" y="0"/>
                </a:moveTo>
                <a:lnTo>
                  <a:pt x="6046036" y="0"/>
                </a:lnTo>
                <a:lnTo>
                  <a:pt x="6046036" y="2076340"/>
                </a:lnTo>
                <a:lnTo>
                  <a:pt x="0" y="20763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3886" t="-36004" r="-15824" b="-5127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5400000">
            <a:off x="8862848" y="8871869"/>
            <a:ext cx="2183886" cy="2200479"/>
          </a:xfrm>
          <a:custGeom>
            <a:avLst/>
            <a:gdLst/>
            <a:ahLst/>
            <a:cxnLst/>
            <a:rect r="r" b="b" t="t" l="l"/>
            <a:pathLst>
              <a:path h="2200479" w="2183886">
                <a:moveTo>
                  <a:pt x="0" y="0"/>
                </a:moveTo>
                <a:lnTo>
                  <a:pt x="2183886" y="0"/>
                </a:lnTo>
                <a:lnTo>
                  <a:pt x="2183886" y="2200479"/>
                </a:lnTo>
                <a:lnTo>
                  <a:pt x="0" y="220047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4539" t="-23761" r="-24695" b="-24347"/>
            </a:stretch>
          </a:blipFill>
        </p:spPr>
      </p:sp>
      <p:grpSp>
        <p:nvGrpSpPr>
          <p:cNvPr name="Group 4" id="4"/>
          <p:cNvGrpSpPr/>
          <p:nvPr/>
        </p:nvGrpSpPr>
        <p:grpSpPr>
          <a:xfrm rot="5400000">
            <a:off x="5789535" y="3343675"/>
            <a:ext cx="47625" cy="11626694"/>
            <a:chOff x="0" y="0"/>
            <a:chExt cx="12543" cy="3062175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2543" cy="3062175"/>
            </a:xfrm>
            <a:custGeom>
              <a:avLst/>
              <a:gdLst/>
              <a:ahLst/>
              <a:cxnLst/>
              <a:rect r="r" b="b" t="t" l="l"/>
              <a:pathLst>
                <a:path h="3062175" w="12543">
                  <a:moveTo>
                    <a:pt x="0" y="0"/>
                  </a:moveTo>
                  <a:lnTo>
                    <a:pt x="12543" y="0"/>
                  </a:lnTo>
                  <a:lnTo>
                    <a:pt x="12543" y="3062175"/>
                  </a:lnTo>
                  <a:lnTo>
                    <a:pt x="0" y="3062175"/>
                  </a:lnTo>
                  <a:close/>
                </a:path>
              </a:pathLst>
            </a:custGeom>
            <a:solidFill>
              <a:srgbClr val="01943D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76200"/>
              <a:ext cx="12543" cy="31383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87"/>
                </a:lnSpc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0">
            <a:off x="6497299" y="9258300"/>
            <a:ext cx="935472" cy="935472"/>
          </a:xfrm>
          <a:custGeom>
            <a:avLst/>
            <a:gdLst/>
            <a:ahLst/>
            <a:cxnLst/>
            <a:rect r="r" b="b" t="t" l="l"/>
            <a:pathLst>
              <a:path h="935472" w="935472">
                <a:moveTo>
                  <a:pt x="0" y="0"/>
                </a:moveTo>
                <a:lnTo>
                  <a:pt x="935473" y="0"/>
                </a:lnTo>
                <a:lnTo>
                  <a:pt x="935473" y="935472"/>
                </a:lnTo>
                <a:lnTo>
                  <a:pt x="0" y="93547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138951" y="9457775"/>
            <a:ext cx="1220587" cy="536522"/>
          </a:xfrm>
          <a:custGeom>
            <a:avLst/>
            <a:gdLst/>
            <a:ahLst/>
            <a:cxnLst/>
            <a:rect r="r" b="b" t="t" l="l"/>
            <a:pathLst>
              <a:path h="536522" w="1220587">
                <a:moveTo>
                  <a:pt x="0" y="0"/>
                </a:moveTo>
                <a:lnTo>
                  <a:pt x="1220587" y="0"/>
                </a:lnTo>
                <a:lnTo>
                  <a:pt x="1220587" y="536522"/>
                </a:lnTo>
                <a:lnTo>
                  <a:pt x="0" y="53652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216699" y="9258300"/>
            <a:ext cx="922253" cy="922253"/>
          </a:xfrm>
          <a:custGeom>
            <a:avLst/>
            <a:gdLst/>
            <a:ahLst/>
            <a:cxnLst/>
            <a:rect r="r" b="b" t="t" l="l"/>
            <a:pathLst>
              <a:path h="922253" w="922253">
                <a:moveTo>
                  <a:pt x="0" y="0"/>
                </a:moveTo>
                <a:lnTo>
                  <a:pt x="922252" y="0"/>
                </a:lnTo>
                <a:lnTo>
                  <a:pt x="922252" y="922253"/>
                </a:lnTo>
                <a:lnTo>
                  <a:pt x="0" y="92225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364209" y="4367581"/>
            <a:ext cx="4399797" cy="4399797"/>
          </a:xfrm>
          <a:custGeom>
            <a:avLst/>
            <a:gdLst/>
            <a:ahLst/>
            <a:cxnLst/>
            <a:rect r="r" b="b" t="t" l="l"/>
            <a:pathLst>
              <a:path h="4399797" w="4399797">
                <a:moveTo>
                  <a:pt x="0" y="0"/>
                </a:moveTo>
                <a:lnTo>
                  <a:pt x="4399797" y="0"/>
                </a:lnTo>
                <a:lnTo>
                  <a:pt x="4399797" y="4399797"/>
                </a:lnTo>
                <a:lnTo>
                  <a:pt x="0" y="439979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7432772" y="9463216"/>
            <a:ext cx="1895287" cy="2080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606"/>
              </a:lnSpc>
              <a:spcBef>
                <a:spcPct val="0"/>
              </a:spcBef>
            </a:pPr>
            <a:r>
              <a:rPr lang="en-US" sz="1147" strike="noStrike" u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mais informações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7432772" y="9697094"/>
            <a:ext cx="1895287" cy="3881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06"/>
              </a:lnSpc>
            </a:pPr>
            <a:r>
              <a:rPr lang="en-US" sz="1147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www.ecologyday.eu</a:t>
            </a:r>
          </a:p>
          <a:p>
            <a:pPr algn="l">
              <a:lnSpc>
                <a:spcPts val="1606"/>
              </a:lnSpc>
            </a:pPr>
            <a:r>
              <a:rPr lang="en-US" sz="1147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info@speco.pt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5078232" y="1698074"/>
            <a:ext cx="1088665" cy="5048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99"/>
              </a:lnSpc>
              <a:spcBef>
                <a:spcPct val="0"/>
              </a:spcBef>
            </a:pPr>
            <a:r>
              <a:rPr lang="en-US" b="true" sz="2999">
                <a:solidFill>
                  <a:srgbClr val="1D9C59"/>
                </a:solidFill>
                <a:latin typeface="Comfortaa Bold"/>
                <a:ea typeface="Comfortaa Bold"/>
                <a:cs typeface="Comfortaa Bold"/>
                <a:sym typeface="Comfortaa Bold"/>
              </a:rPr>
              <a:t>2026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364209" y="3452429"/>
            <a:ext cx="4399797" cy="711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Tipo de actividade</a:t>
            </a:r>
          </a:p>
          <a:p>
            <a:pPr algn="just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Data, hora de início, local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364209" y="2296851"/>
            <a:ext cx="4399797" cy="10858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76"/>
              </a:lnSpc>
            </a:pPr>
            <a:r>
              <a:rPr lang="en-US" sz="3563" b="true">
                <a:solidFill>
                  <a:srgbClr val="000000"/>
                </a:solidFill>
                <a:latin typeface="Comfortaa Bold"/>
                <a:ea typeface="Comfortaa Bold"/>
                <a:cs typeface="Comfortaa Bold"/>
                <a:sym typeface="Comfortaa Bold"/>
              </a:rPr>
              <a:t>Título da Actividade</a:t>
            </a:r>
          </a:p>
        </p:txBody>
      </p:sp>
      <p:sp>
        <p:nvSpPr>
          <p:cNvPr name="Freeform 16" id="16"/>
          <p:cNvSpPr/>
          <p:nvPr/>
        </p:nvSpPr>
        <p:spPr>
          <a:xfrm flipH="false" flipV="false" rot="-5400000">
            <a:off x="8912508" y="2557167"/>
            <a:ext cx="1796763" cy="1715187"/>
          </a:xfrm>
          <a:custGeom>
            <a:avLst/>
            <a:gdLst/>
            <a:ahLst/>
            <a:cxnLst/>
            <a:rect r="r" b="b" t="t" l="l"/>
            <a:pathLst>
              <a:path h="1715187" w="1796763">
                <a:moveTo>
                  <a:pt x="0" y="0"/>
                </a:moveTo>
                <a:lnTo>
                  <a:pt x="1796763" y="0"/>
                </a:lnTo>
                <a:lnTo>
                  <a:pt x="1796763" y="1715186"/>
                </a:lnTo>
                <a:lnTo>
                  <a:pt x="0" y="171518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34807" t="-29065" r="-23709" b="-36991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-5400000">
            <a:off x="9083446" y="1288985"/>
            <a:ext cx="2153813" cy="2141863"/>
          </a:xfrm>
          <a:custGeom>
            <a:avLst/>
            <a:gdLst/>
            <a:ahLst/>
            <a:cxnLst/>
            <a:rect r="r" b="b" t="t" l="l"/>
            <a:pathLst>
              <a:path h="2141863" w="2153813">
                <a:moveTo>
                  <a:pt x="0" y="0"/>
                </a:moveTo>
                <a:lnTo>
                  <a:pt x="2153813" y="0"/>
                </a:lnTo>
                <a:lnTo>
                  <a:pt x="2153813" y="2141863"/>
                </a:lnTo>
                <a:lnTo>
                  <a:pt x="0" y="2141863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36619" t="-40729" r="-37729" b="-34592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-5400000">
            <a:off x="8792023" y="5493728"/>
            <a:ext cx="2100992" cy="2043730"/>
          </a:xfrm>
          <a:custGeom>
            <a:avLst/>
            <a:gdLst/>
            <a:ahLst/>
            <a:cxnLst/>
            <a:rect r="r" b="b" t="t" l="l"/>
            <a:pathLst>
              <a:path h="2043730" w="2100992">
                <a:moveTo>
                  <a:pt x="0" y="0"/>
                </a:moveTo>
                <a:lnTo>
                  <a:pt x="2100992" y="0"/>
                </a:lnTo>
                <a:lnTo>
                  <a:pt x="2100992" y="2043730"/>
                </a:lnTo>
                <a:lnTo>
                  <a:pt x="0" y="204373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22964" t="-18632" r="-24303" b="-32761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-5400000">
            <a:off x="8840883" y="4655425"/>
            <a:ext cx="2080024" cy="1871147"/>
          </a:xfrm>
          <a:custGeom>
            <a:avLst/>
            <a:gdLst/>
            <a:ahLst/>
            <a:cxnLst/>
            <a:rect r="r" b="b" t="t" l="l"/>
            <a:pathLst>
              <a:path h="1871147" w="2080024">
                <a:moveTo>
                  <a:pt x="0" y="0"/>
                </a:moveTo>
                <a:lnTo>
                  <a:pt x="2080024" y="0"/>
                </a:lnTo>
                <a:lnTo>
                  <a:pt x="2080024" y="1871147"/>
                </a:lnTo>
                <a:lnTo>
                  <a:pt x="0" y="1871147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-13557" t="-14312" r="-12875" b="-26234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-5400000">
            <a:off x="9040056" y="3342089"/>
            <a:ext cx="1952074" cy="2141543"/>
          </a:xfrm>
          <a:custGeom>
            <a:avLst/>
            <a:gdLst/>
            <a:ahLst/>
            <a:cxnLst/>
            <a:rect r="r" b="b" t="t" l="l"/>
            <a:pathLst>
              <a:path h="2141543" w="1952074">
                <a:moveTo>
                  <a:pt x="0" y="0"/>
                </a:moveTo>
                <a:lnTo>
                  <a:pt x="1952073" y="0"/>
                </a:lnTo>
                <a:lnTo>
                  <a:pt x="1952073" y="2141542"/>
                </a:lnTo>
                <a:lnTo>
                  <a:pt x="0" y="2141542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-30772" t="-27076" r="-38870" b="-27557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-5400000">
            <a:off x="8515613" y="7656542"/>
            <a:ext cx="3000960" cy="3000960"/>
          </a:xfrm>
          <a:custGeom>
            <a:avLst/>
            <a:gdLst/>
            <a:ahLst/>
            <a:cxnLst/>
            <a:rect r="r" b="b" t="t" l="l"/>
            <a:pathLst>
              <a:path h="3000960" w="3000960">
                <a:moveTo>
                  <a:pt x="0" y="0"/>
                </a:moveTo>
                <a:lnTo>
                  <a:pt x="3000959" y="0"/>
                </a:lnTo>
                <a:lnTo>
                  <a:pt x="3000959" y="3000960"/>
                </a:lnTo>
                <a:lnTo>
                  <a:pt x="0" y="3000960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-5400000">
            <a:off x="8833810" y="6658945"/>
            <a:ext cx="2241962" cy="2200479"/>
          </a:xfrm>
          <a:custGeom>
            <a:avLst/>
            <a:gdLst/>
            <a:ahLst/>
            <a:cxnLst/>
            <a:rect r="r" b="b" t="t" l="l"/>
            <a:pathLst>
              <a:path h="2200479" w="2241962">
                <a:moveTo>
                  <a:pt x="0" y="0"/>
                </a:moveTo>
                <a:lnTo>
                  <a:pt x="2241962" y="0"/>
                </a:lnTo>
                <a:lnTo>
                  <a:pt x="2241962" y="2200479"/>
                </a:lnTo>
                <a:lnTo>
                  <a:pt x="0" y="2200479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-7771" t="-6409" r="-8511" b="-12064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4832266">
            <a:off x="8810150" y="-645598"/>
            <a:ext cx="2490240" cy="2398633"/>
          </a:xfrm>
          <a:custGeom>
            <a:avLst/>
            <a:gdLst/>
            <a:ahLst/>
            <a:cxnLst/>
            <a:rect r="r" b="b" t="t" l="l"/>
            <a:pathLst>
              <a:path h="2398633" w="2490240">
                <a:moveTo>
                  <a:pt x="0" y="0"/>
                </a:moveTo>
                <a:lnTo>
                  <a:pt x="2490240" y="0"/>
                </a:lnTo>
                <a:lnTo>
                  <a:pt x="2490240" y="2398633"/>
                </a:lnTo>
                <a:lnTo>
                  <a:pt x="0" y="2398633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l="-10847" t="-11727" r="-6689" b="-10299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-5400000">
            <a:off x="8798669" y="623247"/>
            <a:ext cx="1915117" cy="1871147"/>
          </a:xfrm>
          <a:custGeom>
            <a:avLst/>
            <a:gdLst/>
            <a:ahLst/>
            <a:cxnLst/>
            <a:rect r="r" b="b" t="t" l="l"/>
            <a:pathLst>
              <a:path h="1871147" w="1915117">
                <a:moveTo>
                  <a:pt x="0" y="0"/>
                </a:moveTo>
                <a:lnTo>
                  <a:pt x="1915117" y="0"/>
                </a:lnTo>
                <a:lnTo>
                  <a:pt x="1915117" y="1871147"/>
                </a:lnTo>
                <a:lnTo>
                  <a:pt x="0" y="1871147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 l="-18123" t="-20898" r="-20775" b="-21263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DAGrR-8vAI0</dc:identifier>
  <dcterms:modified xsi:type="dcterms:W3CDTF">2011-08-01T06:04:30Z</dcterms:modified>
  <cp:revision>1</cp:revision>
  <dc:title>SPECO_EcologyDay2026_TemplateActividades</dc:title>
</cp:coreProperties>
</file>